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97" r:id="rId3"/>
    <p:sldId id="258" r:id="rId4"/>
    <p:sldId id="298" r:id="rId5"/>
    <p:sldId id="262" r:id="rId6"/>
    <p:sldId id="299" r:id="rId7"/>
    <p:sldId id="300" r:id="rId8"/>
    <p:sldId id="301" r:id="rId9"/>
    <p:sldId id="303" r:id="rId10"/>
    <p:sldId id="304" r:id="rId11"/>
    <p:sldId id="302" r:id="rId12"/>
    <p:sldId id="271" r:id="rId13"/>
    <p:sldId id="305" r:id="rId14"/>
    <p:sldId id="306" r:id="rId15"/>
    <p:sldId id="307" r:id="rId16"/>
    <p:sldId id="308" r:id="rId17"/>
    <p:sldId id="313" r:id="rId18"/>
    <p:sldId id="309" r:id="rId19"/>
    <p:sldId id="310" r:id="rId20"/>
    <p:sldId id="312" r:id="rId21"/>
    <p:sldId id="278" r:id="rId22"/>
  </p:sldIdLst>
  <p:sldSz cx="9144000" cy="5143500" type="screen16x9"/>
  <p:notesSz cx="6858000" cy="9144000"/>
  <p:embeddedFontLst>
    <p:embeddedFont>
      <p:font typeface="Advent Pro Light" panose="020B0604020202020204" charset="0"/>
      <p:regular r:id="rId24"/>
      <p:bold r:id="rId25"/>
    </p:embeddedFont>
    <p:embeddedFont>
      <p:font typeface="Anton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Fira Sans Condensed Light" panose="020B0604020202020204" charset="0"/>
      <p:regular r:id="rId28"/>
      <p:bold r:id="rId29"/>
      <p:italic r:id="rId30"/>
      <p:boldItalic r:id="rId31"/>
    </p:embeddedFont>
    <p:embeddedFont>
      <p:font typeface="Josefin Slab" panose="020B0604020202020204" charset="0"/>
      <p:regular r:id="rId32"/>
      <p:bold r:id="rId33"/>
      <p:italic r:id="rId34"/>
      <p:boldItalic r:id="rId35"/>
    </p:embeddedFont>
    <p:embeddedFont>
      <p:font typeface="Rajdhani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4D9A8-A3E6-44E4-906E-82004AFB0250}">
  <a:tblStyle styleId="{9C34D9A8-A3E6-44E4-906E-82004AFB0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34" autoAdjust="0"/>
  </p:normalViewPr>
  <p:slideViewPr>
    <p:cSldViewPr snapToGrid="0">
      <p:cViewPr varScale="1">
        <p:scale>
          <a:sx n="121" d="100"/>
          <a:sy n="121" d="100"/>
        </p:scale>
        <p:origin x="13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.bpazos@alumnos.upm.es" userId="6f4fb5a8-902f-4ec8-a595-427ffbcc7281" providerId="ADAL" clId="{2B6207D6-517D-43B2-BD77-8E6F755DBD8E}"/>
    <pc:docChg chg="undo redo custSel addSld delSld modSld sldOrd delMainMaster modMainMaster">
      <pc:chgData name="f.bpazos@alumnos.upm.es" userId="6f4fb5a8-902f-4ec8-a595-427ffbcc7281" providerId="ADAL" clId="{2B6207D6-517D-43B2-BD77-8E6F755DBD8E}" dt="2020-11-20T10:34:56.214" v="3130" actId="313"/>
      <pc:docMkLst>
        <pc:docMk/>
      </pc:docMkLst>
      <pc:sldChg chg="addSp delSp modSp mod">
        <pc:chgData name="f.bpazos@alumnos.upm.es" userId="6f4fb5a8-902f-4ec8-a595-427ffbcc7281" providerId="ADAL" clId="{2B6207D6-517D-43B2-BD77-8E6F755DBD8E}" dt="2020-11-13T22:59:15.002" v="3129" actId="1076"/>
        <pc:sldMkLst>
          <pc:docMk/>
          <pc:sldMk cId="0" sldId="256"/>
        </pc:sldMkLst>
        <pc:spChg chg="add mod">
          <ac:chgData name="f.bpazos@alumnos.upm.es" userId="6f4fb5a8-902f-4ec8-a595-427ffbcc7281" providerId="ADAL" clId="{2B6207D6-517D-43B2-BD77-8E6F755DBD8E}" dt="2020-11-13T22:59:15.002" v="3129" actId="1076"/>
          <ac:spMkLst>
            <pc:docMk/>
            <pc:sldMk cId="0" sldId="256"/>
            <ac:spMk id="4" creationId="{EDB06418-8C17-4291-890C-FAEBF6CA8D93}"/>
          </ac:spMkLst>
        </pc:spChg>
        <pc:spChg chg="mod">
          <ac:chgData name="f.bpazos@alumnos.upm.es" userId="6f4fb5a8-902f-4ec8-a595-427ffbcc7281" providerId="ADAL" clId="{2B6207D6-517D-43B2-BD77-8E6F755DBD8E}" dt="2020-11-03T12:25:22.411" v="72" actId="20577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22:59:10.077" v="3128" actId="14100"/>
          <ac:spMkLst>
            <pc:docMk/>
            <pc:sldMk cId="0" sldId="256"/>
            <ac:spMk id="103" creationId="{00000000-0000-0000-0000-000000000000}"/>
          </ac:spMkLst>
        </pc:spChg>
        <pc:picChg chg="del mod">
          <ac:chgData name="f.bpazos@alumnos.upm.es" userId="6f4fb5a8-902f-4ec8-a595-427ffbcc7281" providerId="ADAL" clId="{2B6207D6-517D-43B2-BD77-8E6F755DBD8E}" dt="2020-11-03T12:23:50.733" v="1" actId="478"/>
          <ac:picMkLst>
            <pc:docMk/>
            <pc:sldMk cId="0" sldId="256"/>
            <ac:picMk id="104" creationId="{00000000-0000-0000-0000-000000000000}"/>
          </ac:picMkLst>
        </pc:pic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7"/>
        </pc:sldMkLst>
      </pc:sldChg>
      <pc:sldChg chg="addSp delSp modSp mod ord modNotesTx">
        <pc:chgData name="f.bpazos@alumnos.upm.es" userId="6f4fb5a8-902f-4ec8-a595-427ffbcc7281" providerId="ADAL" clId="{2B6207D6-517D-43B2-BD77-8E6F755DBD8E}" dt="2020-11-13T07:38:54.908" v="1258" actId="20577"/>
        <pc:sldMkLst>
          <pc:docMk/>
          <pc:sldMk cId="0" sldId="258"/>
        </pc:sldMkLst>
        <pc:spChg chg="add mod">
          <ac:chgData name="f.bpazos@alumnos.upm.es" userId="6f4fb5a8-902f-4ec8-a595-427ffbcc7281" providerId="ADAL" clId="{2B6207D6-517D-43B2-BD77-8E6F755DBD8E}" dt="2020-11-13T07:38:41.108" v="1215" actId="20577"/>
          <ac:spMkLst>
            <pc:docMk/>
            <pc:sldMk cId="0" sldId="258"/>
            <ac:spMk id="18" creationId="{E28AD66A-89B9-4F07-93E6-13F040546F15}"/>
          </ac:spMkLst>
        </pc:spChg>
        <pc:spChg chg="add mod">
          <ac:chgData name="f.bpazos@alumnos.upm.es" userId="6f4fb5a8-902f-4ec8-a595-427ffbcc7281" providerId="ADAL" clId="{2B6207D6-517D-43B2-BD77-8E6F755DBD8E}" dt="2020-11-13T07:38:54.908" v="1258" actId="20577"/>
          <ac:spMkLst>
            <pc:docMk/>
            <pc:sldMk cId="0" sldId="258"/>
            <ac:spMk id="19" creationId="{E9CCE407-4432-4D94-B59F-16050213EEE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0" creationId="{DC9897DC-0A12-48F6-A80B-02E47548E7F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1" creationId="{634BDC29-8D1B-4245-AC2B-67A9B50D42A6}"/>
          </ac:spMkLst>
        </pc:spChg>
        <pc:spChg chg="add mod">
          <ac:chgData name="f.bpazos@alumnos.upm.es" userId="6f4fb5a8-902f-4ec8-a595-427ffbcc7281" providerId="ADAL" clId="{2B6207D6-517D-43B2-BD77-8E6F755DBD8E}" dt="2020-11-13T07:37:53.638" v="1145" actId="20577"/>
          <ac:spMkLst>
            <pc:docMk/>
            <pc:sldMk cId="0" sldId="258"/>
            <ac:spMk id="22" creationId="{5C9A9594-94FB-43A4-AC02-C4AA8C5E4105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3" creationId="{57713463-6293-4542-8B8C-CB47D737920A}"/>
          </ac:spMkLst>
        </pc:spChg>
        <pc:spChg chg="mod">
          <ac:chgData name="f.bpazos@alumnos.upm.es" userId="6f4fb5a8-902f-4ec8-a595-427ffbcc7281" providerId="ADAL" clId="{2B6207D6-517D-43B2-BD77-8E6F755DBD8E}" dt="2020-11-13T07:34:05.730" v="881" actId="14100"/>
          <ac:spMkLst>
            <pc:docMk/>
            <pc:sldMk cId="0" sldId="258"/>
            <ac:spMk id="11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6:21.918" v="1021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5:23.822" v="981" actId="20577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10.133" v="1103" actId="20577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51.182" v="1143" actId="20577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9.452" v="1141" actId="20577"/>
          <ac:spMkLst>
            <pc:docMk/>
            <pc:sldMk cId="0" sldId="258"/>
            <ac:spMk id="126" creationId="{00000000-0000-0000-0000-000000000000}"/>
          </ac:spMkLst>
        </pc:spChg>
        <pc:cxnChg chg="add mod">
          <ac:chgData name="f.bpazos@alumnos.upm.es" userId="6f4fb5a8-902f-4ec8-a595-427ffbcc7281" providerId="ADAL" clId="{2B6207D6-517D-43B2-BD77-8E6F755DBD8E}" dt="2020-11-13T07:37:23.076" v="1105" actId="1076"/>
          <ac:cxnSpMkLst>
            <pc:docMk/>
            <pc:sldMk cId="0" sldId="258"/>
            <ac:cxnSpMk id="24" creationId="{A90A5A82-EF05-4A11-A176-FD859D230503}"/>
          </ac:cxnSpMkLst>
        </pc:cxnChg>
        <pc:cxnChg chg="add del mod">
          <ac:chgData name="f.bpazos@alumnos.upm.es" userId="6f4fb5a8-902f-4ec8-a595-427ffbcc7281" providerId="ADAL" clId="{2B6207D6-517D-43B2-BD77-8E6F755DBD8E}" dt="2020-11-13T07:37:16.604" v="1104" actId="478"/>
          <ac:cxnSpMkLst>
            <pc:docMk/>
            <pc:sldMk cId="0" sldId="258"/>
            <ac:cxnSpMk id="25" creationId="{A3DFB633-D068-4FC4-95D8-26B0F9752752}"/>
          </ac:cxnSpMkLst>
        </pc:cxnChg>
        <pc:cxnChg chg="mod">
          <ac:chgData name="f.bpazos@alumnos.upm.es" userId="6f4fb5a8-902f-4ec8-a595-427ffbcc7281" providerId="ADAL" clId="{2B6207D6-517D-43B2-BD77-8E6F755DBD8E}" dt="2020-11-13T07:37:33.002" v="1106" actId="1076"/>
          <ac:cxnSpMkLst>
            <pc:docMk/>
            <pc:sldMk cId="0" sldId="258"/>
            <ac:cxnSpMk id="127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7:37:45.202" v="1139" actId="1038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29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30" creationId="{00000000-0000-0000-0000-000000000000}"/>
          </ac:cxnSpMkLst>
        </pc:cxn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1"/>
        </pc:sldMkLst>
      </pc:sldChg>
      <pc:sldChg chg="modSp add mod setBg">
        <pc:chgData name="f.bpazos@alumnos.upm.es" userId="6f4fb5a8-902f-4ec8-a595-427ffbcc7281" providerId="ADAL" clId="{2B6207D6-517D-43B2-BD77-8E6F755DBD8E}" dt="2020-11-13T07:38:27.273" v="1206" actId="20577"/>
        <pc:sldMkLst>
          <pc:docMk/>
          <pc:sldMk cId="1434382826" sldId="262"/>
        </pc:sldMkLst>
        <pc:spChg chg="mod">
          <ac:chgData name="f.bpazos@alumnos.upm.es" userId="6f4fb5a8-902f-4ec8-a595-427ffbcc7281" providerId="ADAL" clId="{2B6207D6-517D-43B2-BD77-8E6F755DBD8E}" dt="2020-11-13T07:38:15.543" v="1170" actId="20577"/>
          <ac:spMkLst>
            <pc:docMk/>
            <pc:sldMk cId="1434382826" sldId="262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8:27.273" v="1206" actId="20577"/>
          <ac:spMkLst>
            <pc:docMk/>
            <pc:sldMk cId="1434382826" sldId="262"/>
            <ac:spMk id="175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0"/>
        </pc:sldMkLst>
      </pc:sldChg>
      <pc:sldChg chg="modSp mod ord">
        <pc:chgData name="f.bpazos@alumnos.upm.es" userId="6f4fb5a8-902f-4ec8-a595-427ffbcc7281" providerId="ADAL" clId="{2B6207D6-517D-43B2-BD77-8E6F755DBD8E}" dt="2020-11-13T08:00:21.447" v="2005" actId="20577"/>
        <pc:sldMkLst>
          <pc:docMk/>
          <pc:sldMk cId="0" sldId="271"/>
        </pc:sldMkLst>
        <pc:spChg chg="mod">
          <ac:chgData name="f.bpazos@alumnos.upm.es" userId="6f4fb5a8-902f-4ec8-a595-427ffbcc7281" providerId="ADAL" clId="{2B6207D6-517D-43B2-BD77-8E6F755DBD8E}" dt="2020-11-13T07:59:29.553" v="1993" actId="1076"/>
          <ac:spMkLst>
            <pc:docMk/>
            <pc:sldMk cId="0" sldId="271"/>
            <ac:spMk id="75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0:21.447" v="2005" actId="20577"/>
          <ac:spMkLst>
            <pc:docMk/>
            <pc:sldMk cId="0" sldId="271"/>
            <ac:spMk id="760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7"/>
        </pc:sldMkLst>
      </pc:sldChg>
      <pc:sldChg chg="delSp modSp mod ord modNotes">
        <pc:chgData name="f.bpazos@alumnos.upm.es" userId="6f4fb5a8-902f-4ec8-a595-427ffbcc7281" providerId="ADAL" clId="{2B6207D6-517D-43B2-BD77-8E6F755DBD8E}" dt="2020-11-03T12:28:12.138" v="140" actId="1036"/>
        <pc:sldMkLst>
          <pc:docMk/>
          <pc:sldMk cId="0" sldId="278"/>
        </pc:sldMkLst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03T12:26:59.438" v="88" actId="478"/>
          <ac:spMkLst>
            <pc:docMk/>
            <pc:sldMk cId="0" sldId="278"/>
            <ac:spMk id="1770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03T12:27:39.155" v="93" actId="478"/>
          <ac:grpSpMkLst>
            <pc:docMk/>
            <pc:sldMk cId="0" sldId="278"/>
            <ac:grpSpMk id="177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683" v="92" actId="478"/>
          <ac:grpSpMkLst>
            <pc:docMk/>
            <pc:sldMk cId="0" sldId="278"/>
            <ac:grpSpMk id="177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252" v="91" actId="478"/>
          <ac:grpSpMkLst>
            <pc:docMk/>
            <pc:sldMk cId="0" sldId="278"/>
            <ac:grpSpMk id="178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7.753" v="90" actId="478"/>
          <ac:grpSpMkLst>
            <pc:docMk/>
            <pc:sldMk cId="0" sldId="278"/>
            <ac:grpSpMk id="1784" creationId="{00000000-0000-0000-0000-000000000000}"/>
          </ac:grpSpMkLst>
        </pc:gr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6"/>
        </pc:sldMkLst>
      </pc:sldChg>
      <pc:sldChg chg="addSp delSp modSp add mod ord setBg">
        <pc:chgData name="f.bpazos@alumnos.upm.es" userId="6f4fb5a8-902f-4ec8-a595-427ffbcc7281" providerId="ADAL" clId="{2B6207D6-517D-43B2-BD77-8E6F755DBD8E}" dt="2020-11-13T07:31:39.875" v="855" actId="20577"/>
        <pc:sldMkLst>
          <pc:docMk/>
          <pc:sldMk cId="1646093876" sldId="297"/>
        </pc:sldMkLst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23" creationId="{6C3D13D4-3C7F-4CCA-A7B5-190E210DD620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4" creationId="{CFA8EB54-F817-4B2D-A916-0B8CF700F53D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5" creationId="{0359F0DB-78A6-4DD1-B794-96763DA066DA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6" creationId="{CAA420D7-E526-4FAB-B822-DFBB16EE1CE5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7" creationId="{BD714276-9ED9-4239-91E1-771418A9E8CC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8" creationId="{F9ED92DC-4656-4B4D-B6C6-A483389106A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0" creationId="{D5E31CF7-75B7-42BC-B1E9-225FE0B01173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1" creationId="{5119654C-7D85-4B99-B8F8-B80060CA6225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2" creationId="{839B9879-E2FA-449A-A2AE-AD55033CFA2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3" creationId="{A777EBE0-CD53-499C-A844-64C3B21051D1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4" creationId="{C8AF81BF-E0D4-4F20-8B42-F6A2972B62AB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5" creationId="{68E5BEA3-9C8E-465C-830E-F3629DA19C0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7" creationId="{4B3F8EE9-4C93-45D8-B071-5F6E63628E19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8" creationId="{F49D89F0-0874-4AC9-9365-53CB85F11F28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9" creationId="{7F33B4D4-9A30-4E53-AB45-37BC5D28383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0" creationId="{3384C02B-0AD0-4DB7-B1C0-33AC69A6762D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1" creationId="{CC2B5A34-9AC2-4496-ADE1-BDD18AE70E0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2" creationId="{5C585B4A-C29C-412C-81F6-CFA8AFDE79E5}"/>
          </ac:spMkLst>
        </pc:spChg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43" creationId="{B8D9456F-B781-4DEA-8158-20D8DE5823DB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4" creationId="{53729728-985D-4C12-AF8E-360A847E12C1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5" creationId="{88818C37-36A8-493C-9E76-1F7728D62302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6" creationId="{C63808D6-457C-4EF2-8E26-EE662D7DE807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7" creationId="{FF4E5042-46CC-4EA9-82F4-204DF051D8F6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8" creationId="{6B6B8A2D-87F4-43C7-B022-AC9C4E9CD160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0" creationId="{A540E505-69F2-4AE3-BA08-3BFADFADC7E3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1" creationId="{DCD77437-1AB5-4F23-98A4-CEF7E5B4225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2" creationId="{20760084-4BDD-4E3B-8D7E-779AEFB3B49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3" creationId="{CD28E650-6E7D-47F0-8264-D18D1EF823F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4" creationId="{E38D77A1-50D0-4102-BF6D-51FB21A97CD5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5" creationId="{6E9E1779-5959-4E79-8130-8B12D5E627C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7" creationId="{8AC6A983-1AE1-4F2D-A871-DAAE71C0584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8" creationId="{EE245771-D403-46C9-9971-30A4EA7BF3B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9" creationId="{8644DADD-78F5-45F0-91C6-5FD183EDA93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0" creationId="{586610FC-A877-4DC3-9FCB-0A850D8E38D4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1" creationId="{A6B72E25-4D65-4E79-963D-152986F3788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2" creationId="{C9BD63E1-7ABA-4B43-8A2E-E46C0C27400B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63" creationId="{A6316B61-DF77-4514-B503-9549F2EC5432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5" creationId="{6F929045-0155-4147-A197-974CD68CB8F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6" creationId="{AD4C6276-13BE-46C5-90C7-C5213401FA7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7" creationId="{7CEF5EF1-F9EE-4571-8BD5-EBF46AC1781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8" creationId="{AEAA0FE4-AADE-4A05-BA09-36F48C1D8D2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9" creationId="{D9B45F84-6C46-4945-B374-55B7D4D2F73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0" creationId="{DF56FE3A-13F3-4665-9FDA-01C8E9CE8DE3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1" creationId="{01128DD3-8AC4-4B51-95A9-8F39302B4A3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3" creationId="{04F389DD-088B-44FC-90A1-9483E8ED4E2E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4" creationId="{74529EAC-3C90-4760-8A49-657E0263C556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5" creationId="{7C76547C-41D1-4554-886F-A4AA320637F3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6" creationId="{1BDFF6C9-E365-4BB9-B887-0D7BC34EAFD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7" creationId="{A474C731-8B94-43FF-8C43-75D3190A61E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8" creationId="{16A9B89A-32B8-4021-87E4-69D5B316C9B2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9" creationId="{56AC401C-67BC-4164-AB83-2D06DF9123A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1" creationId="{AD4054C1-8640-426A-BD64-905E3B943F4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2" creationId="{E15099D9-743D-455D-9944-9F90F9141D95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3" creationId="{EF2EB181-F342-456C-AC28-0C94894B53D1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4" creationId="{2A30F201-A261-4D8D-9CBE-5764EDA2B9FA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5" creationId="{550F0383-C3A4-4BA0-B2DF-03843114E17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6" creationId="{180F00AE-2676-461A-85C4-6F970066E67C}"/>
          </ac:spMkLst>
        </pc:spChg>
        <pc:spChg chg="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17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14.951" v="397" actId="1076"/>
          <ac:spMkLst>
            <pc:docMk/>
            <pc:sldMk cId="1646093876" sldId="297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1:39.875" v="855" actId="20577"/>
          <ac:spMkLst>
            <pc:docMk/>
            <pc:sldMk cId="1646093876" sldId="297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27.212" v="401" actId="1076"/>
          <ac:spMkLst>
            <pc:docMk/>
            <pc:sldMk cId="1646093876" sldId="297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07.744" v="396" actId="1076"/>
          <ac:spMkLst>
            <pc:docMk/>
            <pc:sldMk cId="1646093876" sldId="297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21.179" v="399" actId="120"/>
          <ac:spMkLst>
            <pc:docMk/>
            <pc:sldMk cId="1646093876" sldId="297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9:59.698" v="394" actId="1076"/>
          <ac:spMkLst>
            <pc:docMk/>
            <pc:sldMk cId="1646093876" sldId="297"/>
            <ac:spMk id="1725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03T12:30:37.780" v="403" actId="1076"/>
          <ac:grpSpMkLst>
            <pc:docMk/>
            <pc:sldMk cId="1646093876" sldId="297"/>
            <ac:grpSpMk id="29" creationId="{367DE5B6-AC4E-46CB-B113-EE3C45330B22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36" creationId="{7B1333DA-2195-44A5-B85D-68BE8910D1B5}"/>
          </ac:grpSpMkLst>
        </pc:grpChg>
        <pc:grpChg chg="add mod">
          <ac:chgData name="f.bpazos@alumnos.upm.es" userId="6f4fb5a8-902f-4ec8-a595-427ffbcc7281" providerId="ADAL" clId="{2B6207D6-517D-43B2-BD77-8E6F755DBD8E}" dt="2020-11-03T12:30:45.843" v="405" actId="1076"/>
          <ac:grpSpMkLst>
            <pc:docMk/>
            <pc:sldMk cId="1646093876" sldId="297"/>
            <ac:grpSpMk id="49" creationId="{521E547B-442C-4AAA-903B-3CCE7F1264A7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56" creationId="{2A61446A-EBC2-4AE5-8F80-C1CA25A61DF2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64" creationId="{D80C38D3-3164-4058-96CB-687CE074CE0E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72" creationId="{1257A75D-BC5F-469F-9BD4-4658BB66B7C1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80" creationId="{54F97822-B8CF-409C-A4ED-23FAE969C8FC}"/>
          </ac:grpSpMkLst>
        </pc:grpChg>
        <pc:grpChg chg="mod">
          <ac:chgData name="f.bpazos@alumnos.upm.es" userId="6f4fb5a8-902f-4ec8-a595-427ffbcc7281" providerId="ADAL" clId="{2B6207D6-517D-43B2-BD77-8E6F755DBD8E}" dt="2020-11-03T12:30:14.951" v="397" actId="1076"/>
          <ac:grpSpMkLst>
            <pc:docMk/>
            <pc:sldMk cId="1646093876" sldId="297"/>
            <ac:grpSpMk id="1726" creationId="{00000000-0000-0000-0000-000000000000}"/>
          </ac:grpSpMkLst>
        </pc:grpChg>
        <pc:grpChg chg="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1733" creationId="{00000000-0000-0000-0000-000000000000}"/>
          </ac:grpSpMkLst>
        </pc:grpChg>
      </pc:sldChg>
      <pc:sldChg chg="add del setBg">
        <pc:chgData name="f.bpazos@alumnos.upm.es" userId="6f4fb5a8-902f-4ec8-a595-427ffbcc7281" providerId="ADAL" clId="{2B6207D6-517D-43B2-BD77-8E6F755DBD8E}" dt="2020-11-03T12:28:24.543" v="142"/>
        <pc:sldMkLst>
          <pc:docMk/>
          <pc:sldMk cId="3108086934" sldId="297"/>
        </pc:sldMkLst>
      </pc:sldChg>
      <pc:sldChg chg="addSp modSp add mod setBg">
        <pc:chgData name="f.bpazos@alumnos.upm.es" userId="6f4fb5a8-902f-4ec8-a595-427ffbcc7281" providerId="ADAL" clId="{2B6207D6-517D-43B2-BD77-8E6F755DBD8E}" dt="2020-11-03T13:55:21.774" v="530" actId="1076"/>
        <pc:sldMkLst>
          <pc:docMk/>
          <pc:sldMk cId="1754686554" sldId="298"/>
        </pc:sldMkLst>
        <pc:spChg chg="add mod">
          <ac:chgData name="f.bpazos@alumnos.upm.es" userId="6f4fb5a8-902f-4ec8-a595-427ffbcc7281" providerId="ADAL" clId="{2B6207D6-517D-43B2-BD77-8E6F755DBD8E}" dt="2020-11-03T13:55:21.774" v="530" actId="1076"/>
          <ac:spMkLst>
            <pc:docMk/>
            <pc:sldMk cId="1754686554" sldId="298"/>
            <ac:spMk id="3" creationId="{05C95D6A-A31A-410D-A2F8-23D3910E827D}"/>
          </ac:spMkLst>
        </pc:spChg>
        <pc:spChg chg="mod">
          <ac:chgData name="f.bpazos@alumnos.upm.es" userId="6f4fb5a8-902f-4ec8-a595-427ffbcc7281" providerId="ADAL" clId="{2B6207D6-517D-43B2-BD77-8E6F755DBD8E}" dt="2020-11-03T12:33:12.401" v="508" actId="1076"/>
          <ac:spMkLst>
            <pc:docMk/>
            <pc:sldMk cId="1754686554" sldId="298"/>
            <ac:spMk id="748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7:43:13.151" v="1289" actId="14100"/>
        <pc:sldMkLst>
          <pc:docMk/>
          <pc:sldMk cId="220416104" sldId="299"/>
        </pc:sldMkLst>
        <pc:spChg chg="add del mod">
          <ac:chgData name="f.bpazos@alumnos.upm.es" userId="6f4fb5a8-902f-4ec8-a595-427ffbcc7281" providerId="ADAL" clId="{2B6207D6-517D-43B2-BD77-8E6F755DBD8E}" dt="2020-11-13T07:42:24.661" v="1266" actId="478"/>
          <ac:spMkLst>
            <pc:docMk/>
            <pc:sldMk cId="220416104" sldId="299"/>
            <ac:spMk id="3" creationId="{D1B5D80B-FCB5-493B-A86B-E26CBD9BA4CD}"/>
          </ac:spMkLst>
        </pc:spChg>
        <pc:spChg chg="add mod ord">
          <ac:chgData name="f.bpazos@alumnos.upm.es" userId="6f4fb5a8-902f-4ec8-a595-427ffbcc7281" providerId="ADAL" clId="{2B6207D6-517D-43B2-BD77-8E6F755DBD8E}" dt="2020-11-13T07:42:54.397" v="1277" actId="1076"/>
          <ac:spMkLst>
            <pc:docMk/>
            <pc:sldMk cId="220416104" sldId="299"/>
            <ac:spMk id="4" creationId="{C545D7A0-4F84-4B35-A827-B4B02E800FAB}"/>
          </ac:spMkLst>
        </pc:spChg>
        <pc:spChg chg="mod">
          <ac:chgData name="f.bpazos@alumnos.upm.es" userId="6f4fb5a8-902f-4ec8-a595-427ffbcc7281" providerId="ADAL" clId="{2B6207D6-517D-43B2-BD77-8E6F755DBD8E}" dt="2020-11-13T07:43:13.151" v="1289" actId="14100"/>
          <ac:spMkLst>
            <pc:docMk/>
            <pc:sldMk cId="220416104" sldId="299"/>
            <ac:spMk id="135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1:53.122" v="1260" actId="478"/>
          <ac:spMkLst>
            <pc:docMk/>
            <pc:sldMk cId="220416104" sldId="299"/>
            <ac:spMk id="136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13T07:42:54.397" v="1277" actId="1076"/>
          <ac:grpSpMkLst>
            <pc:docMk/>
            <pc:sldMk cId="220416104" sldId="299"/>
            <ac:grpSpMk id="5" creationId="{43FD7C6C-2303-4210-BABC-CD3D8AF2337F}"/>
          </ac:grpSpMkLst>
        </pc:grpChg>
        <pc:picChg chg="add mod">
          <ac:chgData name="f.bpazos@alumnos.upm.es" userId="6f4fb5a8-902f-4ec8-a595-427ffbcc7281" providerId="ADAL" clId="{2B6207D6-517D-43B2-BD77-8E6F755DBD8E}" dt="2020-11-13T07:42:54.397" v="1277" actId="1076"/>
          <ac:picMkLst>
            <pc:docMk/>
            <pc:sldMk cId="220416104" sldId="299"/>
            <ac:picMk id="1026" creationId="{697E4D3E-4F25-42B6-A321-1EAD67EBE306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7:46:21.278" v="1485" actId="20577"/>
        <pc:sldMkLst>
          <pc:docMk/>
          <pc:sldMk cId="3865300714" sldId="300"/>
        </pc:sldMkLst>
        <pc:spChg chg="mod">
          <ac:chgData name="f.bpazos@alumnos.upm.es" userId="6f4fb5a8-902f-4ec8-a595-427ffbcc7281" providerId="ADAL" clId="{2B6207D6-517D-43B2-BD77-8E6F755DBD8E}" dt="2020-11-13T07:43:26.059" v="1299" actId="20577"/>
          <ac:spMkLst>
            <pc:docMk/>
            <pc:sldMk cId="3865300714" sldId="300"/>
            <ac:spMk id="16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5.432" v="1343" actId="20577"/>
          <ac:spMkLst>
            <pc:docMk/>
            <pc:sldMk cId="3865300714" sldId="300"/>
            <ac:spMk id="16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22.311" v="1407" actId="20577"/>
          <ac:spMkLst>
            <pc:docMk/>
            <pc:sldMk cId="3865300714" sldId="300"/>
            <ac:spMk id="16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6:21.278" v="1485" actId="20577"/>
          <ac:spMkLst>
            <pc:docMk/>
            <pc:sldMk cId="3865300714" sldId="300"/>
            <ac:spMk id="16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7.865" v="1345" actId="20577"/>
          <ac:spMkLst>
            <pc:docMk/>
            <pc:sldMk cId="3865300714" sldId="300"/>
            <ac:spMk id="16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41.192" v="1435" actId="20577"/>
          <ac:spMkLst>
            <pc:docMk/>
            <pc:sldMk cId="3865300714" sldId="300"/>
            <ac:spMk id="16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36.227" v="1426" actId="20577"/>
          <ac:spMkLst>
            <pc:docMk/>
            <pc:sldMk cId="3865300714" sldId="300"/>
            <ac:spMk id="166" creationId="{00000000-0000-0000-0000-000000000000}"/>
          </ac:spMkLst>
        </pc:spChg>
      </pc:sldChg>
      <pc:sldChg chg="modSp add mod">
        <pc:chgData name="f.bpazos@alumnos.upm.es" userId="6f4fb5a8-902f-4ec8-a595-427ffbcc7281" providerId="ADAL" clId="{2B6207D6-517D-43B2-BD77-8E6F755DBD8E}" dt="2020-11-13T07:46:32.948" v="1486"/>
        <pc:sldMkLst>
          <pc:docMk/>
          <pc:sldMk cId="68553241" sldId="301"/>
        </pc:sldMkLst>
        <pc:spChg chg="mod">
          <ac:chgData name="f.bpazos@alumnos.upm.es" userId="6f4fb5a8-902f-4ec8-a595-427ffbcc7281" providerId="ADAL" clId="{2B6207D6-517D-43B2-BD77-8E6F755DBD8E}" dt="2020-11-13T07:45:00.871" v="1454" actId="20577"/>
          <ac:spMkLst>
            <pc:docMk/>
            <pc:sldMk cId="68553241" sldId="301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6:32.948" v="1486"/>
          <ac:spMkLst>
            <pc:docMk/>
            <pc:sldMk cId="68553241" sldId="301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5:04.782" v="1456" actId="20577"/>
          <ac:spMkLst>
            <pc:docMk/>
            <pc:sldMk cId="68553241" sldId="301"/>
            <ac:spMk id="176" creationId="{00000000-0000-0000-0000-000000000000}"/>
          </ac:spMkLst>
        </pc:spChg>
      </pc:sldChg>
      <pc:sldChg chg="modSp add mod setBg">
        <pc:chgData name="f.bpazos@alumnos.upm.es" userId="6f4fb5a8-902f-4ec8-a595-427ffbcc7281" providerId="ADAL" clId="{2B6207D6-517D-43B2-BD77-8E6F755DBD8E}" dt="2020-11-20T10:34:56.214" v="3130" actId="313"/>
        <pc:sldMkLst>
          <pc:docMk/>
          <pc:sldMk cId="3142350680" sldId="302"/>
        </pc:sldMkLst>
        <pc:spChg chg="mod">
          <ac:chgData name="f.bpazos@alumnos.upm.es" userId="6f4fb5a8-902f-4ec8-a595-427ffbcc7281" providerId="ADAL" clId="{2B6207D6-517D-43B2-BD77-8E6F755DBD8E}" dt="2020-11-13T07:52:55.092" v="1736" actId="20577"/>
          <ac:spMkLst>
            <pc:docMk/>
            <pc:sldMk cId="3142350680" sldId="302"/>
            <ac:spMk id="16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42.385" v="1818" actId="20577"/>
          <ac:spMkLst>
            <pc:docMk/>
            <pc:sldMk cId="3142350680" sldId="302"/>
            <ac:spMk id="160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5:54.990" v="1909" actId="20577"/>
          <ac:spMkLst>
            <pc:docMk/>
            <pc:sldMk cId="3142350680" sldId="302"/>
            <ac:spMk id="170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23.319" v="1969" actId="5793"/>
          <ac:spMkLst>
            <pc:docMk/>
            <pc:sldMk cId="3142350680" sldId="302"/>
            <ac:spMk id="171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3:18.570" v="1777" actId="20577"/>
          <ac:spMkLst>
            <pc:docMk/>
            <pc:sldMk cId="3142350680" sldId="302"/>
            <ac:spMk id="171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33.179" v="1788" actId="20577"/>
          <ac:spMkLst>
            <pc:docMk/>
            <pc:sldMk cId="3142350680" sldId="302"/>
            <ac:spMk id="171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20T10:34:56.214" v="3130" actId="313"/>
          <ac:spMkLst>
            <pc:docMk/>
            <pc:sldMk cId="3142350680" sldId="302"/>
            <ac:spMk id="171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08.815" v="1933" actId="14100"/>
          <ac:spMkLst>
            <pc:docMk/>
            <pc:sldMk cId="3142350680" sldId="302"/>
            <ac:spMk id="1714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7:48:52.384" v="1546" actId="1076"/>
        <pc:sldMkLst>
          <pc:docMk/>
          <pc:sldMk cId="2455731896" sldId="303"/>
        </pc:sldMkLst>
        <pc:spChg chg="del">
          <ac:chgData name="f.bpazos@alumnos.upm.es" userId="6f4fb5a8-902f-4ec8-a595-427ffbcc7281" providerId="ADAL" clId="{2B6207D6-517D-43B2-BD77-8E6F755DBD8E}" dt="2020-11-13T07:47:55.365" v="1529" actId="478"/>
          <ac:spMkLst>
            <pc:docMk/>
            <pc:sldMk cId="2455731896" sldId="303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7:58.434" v="1533" actId="478"/>
          <ac:spMkLst>
            <pc:docMk/>
            <pc:sldMk cId="2455731896" sldId="303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7:28.485" v="1499" actId="20577"/>
          <ac:spMkLst>
            <pc:docMk/>
            <pc:sldMk cId="2455731896" sldId="303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8:01.251" v="1534" actId="1035"/>
          <ac:spMkLst>
            <pc:docMk/>
            <pc:sldMk cId="2455731896" sldId="303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7:45.795" v="1515" actId="20577"/>
          <ac:spMkLst>
            <pc:docMk/>
            <pc:sldMk cId="2455731896" sldId="303"/>
            <ac:spMk id="1725" creationId="{00000000-0000-0000-0000-000000000000}"/>
          </ac:spMkLst>
        </pc:spChg>
        <pc:grpChg chg="del mod">
          <ac:chgData name="f.bpazos@alumnos.upm.es" userId="6f4fb5a8-902f-4ec8-a595-427ffbcc7281" providerId="ADAL" clId="{2B6207D6-517D-43B2-BD77-8E6F755DBD8E}" dt="2020-11-13T07:47:57.745" v="1532" actId="478"/>
          <ac:grpSpMkLst>
            <pc:docMk/>
            <pc:sldMk cId="2455731896" sldId="303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7:47:56.239" v="1530" actId="478"/>
          <ac:grpSpMkLst>
            <pc:docMk/>
            <pc:sldMk cId="2455731896" sldId="303"/>
            <ac:grpSpMk id="1733" creationId="{00000000-0000-0000-0000-000000000000}"/>
          </ac:grpSpMkLst>
        </pc:grpChg>
        <pc:picChg chg="add mod">
          <ac:chgData name="f.bpazos@alumnos.upm.es" userId="6f4fb5a8-902f-4ec8-a595-427ffbcc7281" providerId="ADAL" clId="{2B6207D6-517D-43B2-BD77-8E6F755DBD8E}" dt="2020-11-13T07:48:22.268" v="1539" actId="1076"/>
          <ac:picMkLst>
            <pc:docMk/>
            <pc:sldMk cId="2455731896" sldId="303"/>
            <ac:picMk id="2" creationId="{5D042957-818C-4261-B983-C2F9278C0B92}"/>
          </ac:picMkLst>
        </pc:picChg>
        <pc:picChg chg="add mod">
          <ac:chgData name="f.bpazos@alumnos.upm.es" userId="6f4fb5a8-902f-4ec8-a595-427ffbcc7281" providerId="ADAL" clId="{2B6207D6-517D-43B2-BD77-8E6F755DBD8E}" dt="2020-11-13T07:48:52.384" v="1546" actId="1076"/>
          <ac:picMkLst>
            <pc:docMk/>
            <pc:sldMk cId="2455731896" sldId="303"/>
            <ac:picMk id="3" creationId="{617F23D5-9BAD-456D-889C-F68789B18239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7:52:38.559" v="1714" actId="20577"/>
        <pc:sldMkLst>
          <pc:docMk/>
          <pc:sldMk cId="1807569179" sldId="304"/>
        </pc:sldMkLst>
        <pc:spChg chg="mod">
          <ac:chgData name="f.bpazos@alumnos.upm.es" userId="6f4fb5a8-902f-4ec8-a595-427ffbcc7281" providerId="ADAL" clId="{2B6207D6-517D-43B2-BD77-8E6F755DBD8E}" dt="2020-11-13T07:50:14.712" v="1602" actId="20577"/>
          <ac:spMkLst>
            <pc:docMk/>
            <pc:sldMk cId="1807569179" sldId="304"/>
            <ac:spMk id="18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57.901" v="1672" actId="20577"/>
          <ac:spMkLst>
            <pc:docMk/>
            <pc:sldMk cId="1807569179" sldId="304"/>
            <ac:spMk id="18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35.245" v="1632" actId="14100"/>
          <ac:spMkLst>
            <pc:docMk/>
            <pc:sldMk cId="1807569179" sldId="304"/>
            <ac:spMk id="18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2:38.559" v="1714" actId="20577"/>
          <ac:spMkLst>
            <pc:docMk/>
            <pc:sldMk cId="1807569179" sldId="304"/>
            <ac:spMk id="18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9:55.389" v="1548"/>
          <ac:spMkLst>
            <pc:docMk/>
            <pc:sldMk cId="1807569179" sldId="304"/>
            <ac:spMk id="186" creationId="{00000000-0000-0000-0000-000000000000}"/>
          </ac:spMkLst>
        </pc:spChg>
      </pc:sldChg>
      <pc:sldChg chg="add del setBg">
        <pc:chgData name="f.bpazos@alumnos.upm.es" userId="6f4fb5a8-902f-4ec8-a595-427ffbcc7281" providerId="ADAL" clId="{2B6207D6-517D-43B2-BD77-8E6F755DBD8E}" dt="2020-11-13T07:58:40.348" v="1971"/>
        <pc:sldMkLst>
          <pc:docMk/>
          <pc:sldMk cId="829135891" sldId="305"/>
        </pc:sldMkLst>
      </pc:sldChg>
      <pc:sldChg chg="add del setBg">
        <pc:chgData name="f.bpazos@alumnos.upm.es" userId="6f4fb5a8-902f-4ec8-a595-427ffbcc7281" providerId="ADAL" clId="{2B6207D6-517D-43B2-BD77-8E6F755DBD8E}" dt="2020-11-13T07:59:10.718" v="1988"/>
        <pc:sldMkLst>
          <pc:docMk/>
          <pc:sldMk cId="1759480930" sldId="305"/>
        </pc:sldMkLst>
      </pc:sldChg>
      <pc:sldChg chg="add del setBg">
        <pc:chgData name="f.bpazos@alumnos.upm.es" userId="6f4fb5a8-902f-4ec8-a595-427ffbcc7281" providerId="ADAL" clId="{2B6207D6-517D-43B2-BD77-8E6F755DBD8E}" dt="2020-11-13T07:58:55.929" v="1973" actId="2696"/>
        <pc:sldMkLst>
          <pc:docMk/>
          <pc:sldMk cId="3132575743" sldId="305"/>
        </pc:sldMkLst>
      </pc:sldChg>
      <pc:sldChg chg="modSp add del mod">
        <pc:chgData name="f.bpazos@alumnos.upm.es" userId="6f4fb5a8-902f-4ec8-a595-427ffbcc7281" providerId="ADAL" clId="{2B6207D6-517D-43B2-BD77-8E6F755DBD8E}" dt="2020-11-13T08:13:29.554" v="2496" actId="20577"/>
        <pc:sldMkLst>
          <pc:docMk/>
          <pc:sldMk cId="3630677837" sldId="305"/>
        </pc:sldMkLst>
        <pc:spChg chg="mod">
          <ac:chgData name="f.bpazos@alumnos.upm.es" userId="6f4fb5a8-902f-4ec8-a595-427ffbcc7281" providerId="ADAL" clId="{2B6207D6-517D-43B2-BD77-8E6F755DBD8E}" dt="2020-11-13T08:01:27.822" v="2033" actId="313"/>
          <ac:spMkLst>
            <pc:docMk/>
            <pc:sldMk cId="3630677837" sldId="305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29.554" v="2496" actId="20577"/>
          <ac:spMkLst>
            <pc:docMk/>
            <pc:sldMk cId="3630677837" sldId="305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1:36.372" v="2042" actId="1038"/>
          <ac:spMkLst>
            <pc:docMk/>
            <pc:sldMk cId="3630677837" sldId="305"/>
            <ac:spMk id="176" creationId="{00000000-0000-0000-0000-000000000000}"/>
          </ac:spMkLst>
        </pc:spChg>
        <pc:cxnChg chg="mod">
          <ac:chgData name="f.bpazos@alumnos.upm.es" userId="6f4fb5a8-902f-4ec8-a595-427ffbcc7281" providerId="ADAL" clId="{2B6207D6-517D-43B2-BD77-8E6F755DBD8E}" dt="2020-11-13T08:01:36.372" v="2042" actId="1038"/>
          <ac:cxnSpMkLst>
            <pc:docMk/>
            <pc:sldMk cId="3630677837" sldId="305"/>
            <ac:cxnSpMk id="177" creationId="{00000000-0000-0000-0000-000000000000}"/>
          </ac:cxnSpMkLst>
        </pc:cxnChg>
      </pc:sldChg>
      <pc:sldChg chg="add del setBg">
        <pc:chgData name="f.bpazos@alumnos.upm.es" userId="6f4fb5a8-902f-4ec8-a595-427ffbcc7281" providerId="ADAL" clId="{2B6207D6-517D-43B2-BD77-8E6F755DBD8E}" dt="2020-11-13T08:02:36.926" v="2044"/>
        <pc:sldMkLst>
          <pc:docMk/>
          <pc:sldMk cId="2027823" sldId="306"/>
        </pc:sldMkLst>
      </pc:sldChg>
      <pc:sldChg chg="delSp modSp add mod setBg">
        <pc:chgData name="f.bpazos@alumnos.upm.es" userId="6f4fb5a8-902f-4ec8-a595-427ffbcc7281" providerId="ADAL" clId="{2B6207D6-517D-43B2-BD77-8E6F755DBD8E}" dt="2020-11-13T08:07:32.041" v="2280" actId="115"/>
        <pc:sldMkLst>
          <pc:docMk/>
          <pc:sldMk cId="453026600" sldId="306"/>
        </pc:sldMkLst>
        <pc:spChg chg="del">
          <ac:chgData name="f.bpazos@alumnos.upm.es" userId="6f4fb5a8-902f-4ec8-a595-427ffbcc7281" providerId="ADAL" clId="{2B6207D6-517D-43B2-BD77-8E6F755DBD8E}" dt="2020-11-13T08:03:13.766" v="2050" actId="478"/>
          <ac:spMkLst>
            <pc:docMk/>
            <pc:sldMk cId="453026600" sldId="306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05:49.318" v="2181" actId="478"/>
          <ac:spMkLst>
            <pc:docMk/>
            <pc:sldMk cId="453026600" sldId="306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6:01.551" v="2197" actId="20577"/>
          <ac:spMkLst>
            <pc:docMk/>
            <pc:sldMk cId="453026600" sldId="306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7:32.041" v="2280" actId="115"/>
          <ac:spMkLst>
            <pc:docMk/>
            <pc:sldMk cId="453026600" sldId="306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5:45.727" v="2180" actId="120"/>
          <ac:spMkLst>
            <pc:docMk/>
            <pc:sldMk cId="453026600" sldId="306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6:09.559" v="2202" actId="1076"/>
          <ac:spMkLst>
            <pc:docMk/>
            <pc:sldMk cId="453026600" sldId="306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3:17.669" v="2051" actId="1076"/>
          <ac:spMkLst>
            <pc:docMk/>
            <pc:sldMk cId="453026600" sldId="306"/>
            <ac:spMk id="1725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13T08:05:49.318" v="2181" actId="478"/>
          <ac:grpSpMkLst>
            <pc:docMk/>
            <pc:sldMk cId="453026600" sldId="306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8:03:13.766" v="2050" actId="478"/>
          <ac:grpSpMkLst>
            <pc:docMk/>
            <pc:sldMk cId="453026600" sldId="306"/>
            <ac:grpSpMk id="1733" creationId="{00000000-0000-0000-0000-000000000000}"/>
          </ac:grpSpMkLst>
        </pc:grpChg>
      </pc:sldChg>
      <pc:sldChg chg="modSp add mod setBg">
        <pc:chgData name="f.bpazos@alumnos.upm.es" userId="6f4fb5a8-902f-4ec8-a595-427ffbcc7281" providerId="ADAL" clId="{2B6207D6-517D-43B2-BD77-8E6F755DBD8E}" dt="2020-11-13T08:09:37.935" v="2434" actId="1076"/>
        <pc:sldMkLst>
          <pc:docMk/>
          <pc:sldMk cId="2727522772" sldId="307"/>
        </pc:sldMkLst>
        <pc:spChg chg="mod">
          <ac:chgData name="f.bpazos@alumnos.upm.es" userId="6f4fb5a8-902f-4ec8-a595-427ffbcc7281" providerId="ADAL" clId="{2B6207D6-517D-43B2-BD77-8E6F755DBD8E}" dt="2020-11-13T08:07:51.816" v="2292" actId="20577"/>
          <ac:spMkLst>
            <pc:docMk/>
            <pc:sldMk cId="2727522772" sldId="307"/>
            <ac:spMk id="646" creationId="{00000000-0000-0000-0000-000000000000}"/>
          </ac:spMkLst>
        </pc:spChg>
        <pc:graphicFrameChg chg="mod modGraphic">
          <ac:chgData name="f.bpazos@alumnos.upm.es" userId="6f4fb5a8-902f-4ec8-a595-427ffbcc7281" providerId="ADAL" clId="{2B6207D6-517D-43B2-BD77-8E6F755DBD8E}" dt="2020-11-13T08:09:37.935" v="2434" actId="1076"/>
          <ac:graphicFrameMkLst>
            <pc:docMk/>
            <pc:sldMk cId="2727522772" sldId="307"/>
            <ac:graphicFrameMk id="647" creationId="{00000000-0000-0000-0000-000000000000}"/>
          </ac:graphicFrameMkLst>
        </pc:graphicFrameChg>
      </pc:sldChg>
      <pc:sldChg chg="modSp add mod setBg">
        <pc:chgData name="f.bpazos@alumnos.upm.es" userId="6f4fb5a8-902f-4ec8-a595-427ffbcc7281" providerId="ADAL" clId="{2B6207D6-517D-43B2-BD77-8E6F755DBD8E}" dt="2020-11-13T08:10:21.280" v="2446" actId="14826"/>
        <pc:sldMkLst>
          <pc:docMk/>
          <pc:sldMk cId="442172125" sldId="308"/>
        </pc:sldMkLst>
        <pc:spChg chg="mod">
          <ac:chgData name="f.bpazos@alumnos.upm.es" userId="6f4fb5a8-902f-4ec8-a595-427ffbcc7281" providerId="ADAL" clId="{2B6207D6-517D-43B2-BD77-8E6F755DBD8E}" dt="2020-11-13T08:09:56.221" v="2445" actId="20577"/>
          <ac:spMkLst>
            <pc:docMk/>
            <pc:sldMk cId="442172125" sldId="308"/>
            <ac:spMk id="754" creationId="{00000000-0000-0000-0000-000000000000}"/>
          </ac:spMkLst>
        </pc:spChg>
        <pc:picChg chg="mod">
          <ac:chgData name="f.bpazos@alumnos.upm.es" userId="6f4fb5a8-902f-4ec8-a595-427ffbcc7281" providerId="ADAL" clId="{2B6207D6-517D-43B2-BD77-8E6F755DBD8E}" dt="2020-11-13T08:10:21.280" v="2446" actId="14826"/>
          <ac:picMkLst>
            <pc:docMk/>
            <pc:sldMk cId="442172125" sldId="308"/>
            <ac:picMk id="753" creationId="{00000000-0000-0000-0000-000000000000}"/>
          </ac:picMkLst>
        </pc:picChg>
      </pc:sldChg>
      <pc:sldChg chg="modSp add mod">
        <pc:chgData name="f.bpazos@alumnos.upm.es" userId="6f4fb5a8-902f-4ec8-a595-427ffbcc7281" providerId="ADAL" clId="{2B6207D6-517D-43B2-BD77-8E6F755DBD8E}" dt="2020-11-13T08:13:37.112" v="2498" actId="1076"/>
        <pc:sldMkLst>
          <pc:docMk/>
          <pc:sldMk cId="460550109" sldId="309"/>
        </pc:sldMkLst>
        <pc:spChg chg="mod">
          <ac:chgData name="f.bpazos@alumnos.upm.es" userId="6f4fb5a8-902f-4ec8-a595-427ffbcc7281" providerId="ADAL" clId="{2B6207D6-517D-43B2-BD77-8E6F755DBD8E}" dt="2020-11-13T08:13:37.112" v="2498" actId="1076"/>
          <ac:spMkLst>
            <pc:docMk/>
            <pc:sldMk cId="460550109" sldId="309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16.101" v="2474" actId="20577"/>
          <ac:spMkLst>
            <pc:docMk/>
            <pc:sldMk cId="460550109" sldId="309"/>
            <ac:spMk id="176" creationId="{00000000-0000-0000-0000-000000000000}"/>
          </ac:spMkLst>
        </pc:spChg>
      </pc:sldChg>
      <pc:sldChg chg="addSp modSp add mod setBg">
        <pc:chgData name="f.bpazos@alumnos.upm.es" userId="6f4fb5a8-902f-4ec8-a595-427ffbcc7281" providerId="ADAL" clId="{2B6207D6-517D-43B2-BD77-8E6F755DBD8E}" dt="2020-11-13T22:58:54.815" v="3125" actId="20577"/>
        <pc:sldMkLst>
          <pc:docMk/>
          <pc:sldMk cId="3727192977" sldId="310"/>
        </pc:sldMkLst>
        <pc:spChg chg="add mod">
          <ac:chgData name="f.bpazos@alumnos.upm.es" userId="6f4fb5a8-902f-4ec8-a595-427ffbcc7281" providerId="ADAL" clId="{2B6207D6-517D-43B2-BD77-8E6F755DBD8E}" dt="2020-11-13T22:58:22.014" v="3059" actId="1076"/>
          <ac:spMkLst>
            <pc:docMk/>
            <pc:sldMk cId="3727192977" sldId="310"/>
            <ac:spMk id="246" creationId="{377C74AF-EF91-4795-A2CF-0A8ACBC012BA}"/>
          </ac:spMkLst>
        </pc:spChg>
        <pc:spChg chg="add mod">
          <ac:chgData name="f.bpazos@alumnos.upm.es" userId="6f4fb5a8-902f-4ec8-a595-427ffbcc7281" providerId="ADAL" clId="{2B6207D6-517D-43B2-BD77-8E6F755DBD8E}" dt="2020-11-13T22:58:54.815" v="3125" actId="20577"/>
          <ac:spMkLst>
            <pc:docMk/>
            <pc:sldMk cId="3727192977" sldId="310"/>
            <ac:spMk id="247" creationId="{CE7F08E6-5F12-4278-8F61-9BF4E2FD1B8A}"/>
          </ac:spMkLst>
        </pc:spChg>
        <pc:spChg chg="mod">
          <ac:chgData name="f.bpazos@alumnos.upm.es" userId="6f4fb5a8-902f-4ec8-a595-427ffbcc7281" providerId="ADAL" clId="{2B6207D6-517D-43B2-BD77-8E6F755DBD8E}" dt="2020-11-13T08:14:11.586" v="2536" actId="20577"/>
          <ac:spMkLst>
            <pc:docMk/>
            <pc:sldMk cId="3727192977" sldId="310"/>
            <ac:spMk id="40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7:06.307" v="2777" actId="20577"/>
          <ac:spMkLst>
            <pc:docMk/>
            <pc:sldMk cId="3727192977" sldId="310"/>
            <ac:spMk id="63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5:16.907" v="2619" actId="14100"/>
          <ac:spMkLst>
            <pc:docMk/>
            <pc:sldMk cId="3727192977" sldId="310"/>
            <ac:spMk id="63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30.246" v="2688" actId="20577"/>
          <ac:spMkLst>
            <pc:docMk/>
            <pc:sldMk cId="3727192977" sldId="310"/>
            <ac:spMk id="63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45.451" v="2716" actId="20577"/>
          <ac:spMkLst>
            <pc:docMk/>
            <pc:sldMk cId="3727192977" sldId="310"/>
            <ac:spMk id="63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4:56.662" v="2596" actId="20577"/>
          <ac:spMkLst>
            <pc:docMk/>
            <pc:sldMk cId="3727192977" sldId="310"/>
            <ac:spMk id="64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5:32.247" v="2641" actId="20577"/>
          <ac:spMkLst>
            <pc:docMk/>
            <pc:sldMk cId="3727192977" sldId="310"/>
            <ac:spMk id="641" creationId="{00000000-0000-0000-0000-000000000000}"/>
          </ac:spMkLst>
        </pc:spChg>
        <pc:cxnChg chg="add mod">
          <ac:chgData name="f.bpazos@alumnos.upm.es" userId="6f4fb5a8-902f-4ec8-a595-427ffbcc7281" providerId="ADAL" clId="{2B6207D6-517D-43B2-BD77-8E6F755DBD8E}" dt="2020-11-13T22:58:05.639" v="3034" actId="14100"/>
          <ac:cxnSpMkLst>
            <pc:docMk/>
            <pc:sldMk cId="3727192977" sldId="310"/>
            <ac:cxnSpMk id="238" creationId="{F2924FCB-A754-4038-9AC0-079ECDFD1C5F}"/>
          </ac:cxnSpMkLst>
        </pc:cxnChg>
        <pc:cxnChg chg="mod">
          <ac:chgData name="f.bpazos@alumnos.upm.es" userId="6f4fb5a8-902f-4ec8-a595-427ffbcc7281" providerId="ADAL" clId="{2B6207D6-517D-43B2-BD77-8E6F755DBD8E}" dt="2020-11-13T08:15:16.907" v="2619" actId="14100"/>
          <ac:cxnSpMkLst>
            <pc:docMk/>
            <pc:sldMk cId="3727192977" sldId="310"/>
            <ac:cxnSpMk id="636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8:15:38.980" v="2643" actId="14100"/>
          <ac:cxnSpMkLst>
            <pc:docMk/>
            <pc:sldMk cId="3727192977" sldId="310"/>
            <ac:cxnSpMk id="637" creationId="{00000000-0000-0000-0000-000000000000}"/>
          </ac:cxnSpMkLst>
        </pc:cxnChg>
      </pc:sldChg>
      <pc:sldChg chg="addSp delSp modSp add del mod setBg">
        <pc:chgData name="f.bpazos@alumnos.upm.es" userId="6f4fb5a8-902f-4ec8-a595-427ffbcc7281" providerId="ADAL" clId="{2B6207D6-517D-43B2-BD77-8E6F755DBD8E}" dt="2020-11-13T08:22:59.565" v="3014" actId="47"/>
        <pc:sldMkLst>
          <pc:docMk/>
          <pc:sldMk cId="1758199729" sldId="311"/>
        </pc:sldMkLst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3" creationId="{E273CE90-58B4-4547-8C06-E23BCBE7ED6E}"/>
          </ac:spMkLst>
        </pc:spChg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5" creationId="{5399C169-642F-49FA-86CA-9889A9B9C986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799" creationId="{00000000-0000-0000-0000-000000000000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800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8:22:57.119" v="3013" actId="20577"/>
        <pc:sldMkLst>
          <pc:docMk/>
          <pc:sldMk cId="3024797941" sldId="312"/>
        </pc:sldMkLst>
        <pc:spChg chg="add del mod">
          <ac:chgData name="f.bpazos@alumnos.upm.es" userId="6f4fb5a8-902f-4ec8-a595-427ffbcc7281" providerId="ADAL" clId="{2B6207D6-517D-43B2-BD77-8E6F755DBD8E}" dt="2020-11-13T08:19:24.959" v="2867" actId="478"/>
          <ac:spMkLst>
            <pc:docMk/>
            <pc:sldMk cId="3024797941" sldId="312"/>
            <ac:spMk id="3" creationId="{EF63AFF8-679B-42F7-88E3-ABFDF17856C0}"/>
          </ac:spMkLst>
        </pc:spChg>
        <pc:spChg chg="add del mod">
          <ac:chgData name="f.bpazos@alumnos.upm.es" userId="6f4fb5a8-902f-4ec8-a595-427ffbcc7281" providerId="ADAL" clId="{2B6207D6-517D-43B2-BD77-8E6F755DBD8E}" dt="2020-11-13T08:19:26.827" v="2868" actId="478"/>
          <ac:spMkLst>
            <pc:docMk/>
            <pc:sldMk cId="3024797941" sldId="312"/>
            <ac:spMk id="5" creationId="{8F2583C8-CF4B-4B92-BC70-71D5DC13B5B3}"/>
          </ac:spMkLst>
        </pc:spChg>
        <pc:spChg chg="add mod">
          <ac:chgData name="f.bpazos@alumnos.upm.es" userId="6f4fb5a8-902f-4ec8-a595-427ffbcc7281" providerId="ADAL" clId="{2B6207D6-517D-43B2-BD77-8E6F755DBD8E}" dt="2020-11-13T08:22:57.119" v="3013" actId="20577"/>
          <ac:spMkLst>
            <pc:docMk/>
            <pc:sldMk cId="3024797941" sldId="312"/>
            <ac:spMk id="8" creationId="{9BA5E83A-98E8-4FD4-92D2-FEDF69FEF9A1}"/>
          </ac:spMkLst>
        </pc:spChg>
        <pc:spChg chg="add mod">
          <ac:chgData name="f.bpazos@alumnos.upm.es" userId="6f4fb5a8-902f-4ec8-a595-427ffbcc7281" providerId="ADAL" clId="{2B6207D6-517D-43B2-BD77-8E6F755DBD8E}" dt="2020-11-13T08:19:27.185" v="2869"/>
          <ac:spMkLst>
            <pc:docMk/>
            <pc:sldMk cId="3024797941" sldId="312"/>
            <ac:spMk id="9" creationId="{64771497-A341-46D1-BB32-B1FB883886F3}"/>
          </ac:spMkLst>
        </pc:spChg>
        <pc:spChg chg="del">
          <ac:chgData name="f.bpazos@alumnos.upm.es" userId="6f4fb5a8-902f-4ec8-a595-427ffbcc7281" providerId="ADAL" clId="{2B6207D6-517D-43B2-BD77-8E6F755DBD8E}" dt="2020-11-13T08:19:22.495" v="2865" actId="478"/>
          <ac:spMkLst>
            <pc:docMk/>
            <pc:sldMk cId="3024797941" sldId="312"/>
            <ac:spMk id="1768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19:23.813" v="2866" actId="478"/>
          <ac:spMkLst>
            <pc:docMk/>
            <pc:sldMk cId="3024797941" sldId="312"/>
            <ac:spMk id="1769" creationId="{00000000-0000-0000-0000-000000000000}"/>
          </ac:spMkLst>
        </pc:spChg>
      </pc:sldChg>
      <pc:sldChg chg="addSp delSp modSp add mod">
        <pc:chgData name="f.bpazos@alumnos.upm.es" userId="6f4fb5a8-902f-4ec8-a595-427ffbcc7281" providerId="ADAL" clId="{2B6207D6-517D-43B2-BD77-8E6F755DBD8E}" dt="2020-11-13T08:27:25.510" v="3024" actId="1076"/>
        <pc:sldMkLst>
          <pc:docMk/>
          <pc:sldMk cId="1336830102" sldId="313"/>
        </pc:sldMkLst>
        <pc:spChg chg="add del mod">
          <ac:chgData name="f.bpazos@alumnos.upm.es" userId="6f4fb5a8-902f-4ec8-a595-427ffbcc7281" providerId="ADAL" clId="{2B6207D6-517D-43B2-BD77-8E6F755DBD8E}" dt="2020-11-13T08:26:37.787" v="3018" actId="478"/>
          <ac:spMkLst>
            <pc:docMk/>
            <pc:sldMk cId="1336830102" sldId="313"/>
            <ac:spMk id="3" creationId="{52CB98B7-BF24-49EF-8C61-E6E657A3B48B}"/>
          </ac:spMkLst>
        </pc:spChg>
        <pc:spChg chg="del">
          <ac:chgData name="f.bpazos@alumnos.upm.es" userId="6f4fb5a8-902f-4ec8-a595-427ffbcc7281" providerId="ADAL" clId="{2B6207D6-517D-43B2-BD77-8E6F755DBD8E}" dt="2020-11-13T08:26:35.685" v="3017" actId="478"/>
          <ac:spMkLst>
            <pc:docMk/>
            <pc:sldMk cId="1336830102" sldId="313"/>
            <ac:spMk id="754" creationId="{00000000-0000-0000-0000-000000000000}"/>
          </ac:spMkLst>
        </pc:spChg>
        <pc:picChg chg="add mod">
          <ac:chgData name="f.bpazos@alumnos.upm.es" userId="6f4fb5a8-902f-4ec8-a595-427ffbcc7281" providerId="ADAL" clId="{2B6207D6-517D-43B2-BD77-8E6F755DBD8E}" dt="2020-11-13T08:27:25.510" v="3024" actId="1076"/>
          <ac:picMkLst>
            <pc:docMk/>
            <pc:sldMk cId="1336830102" sldId="313"/>
            <ac:picMk id="5" creationId="{5D23A8BB-BAB4-4DE7-8774-84B7B5BDCE77}"/>
          </ac:picMkLst>
        </pc:picChg>
        <pc:picChg chg="del">
          <ac:chgData name="f.bpazos@alumnos.upm.es" userId="6f4fb5a8-902f-4ec8-a595-427ffbcc7281" providerId="ADAL" clId="{2B6207D6-517D-43B2-BD77-8E6F755DBD8E}" dt="2020-11-13T08:26:35.685" v="3017" actId="478"/>
          <ac:picMkLst>
            <pc:docMk/>
            <pc:sldMk cId="1336830102" sldId="313"/>
            <ac:picMk id="753" creationId="{00000000-0000-0000-0000-000000000000}"/>
          </ac:picMkLst>
        </pc:picChg>
      </pc:sldChg>
      <pc:sldMasterChg chg="delSldLayout mod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69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f.bpazos@alumnos.upm.es" userId="6f4fb5a8-902f-4ec8-a595-427ffbcc7281" providerId="ADAL" clId="{2B6207D6-517D-43B2-BD77-8E6F755DBD8E}" dt="2020-11-03T12:31:22.727" v="406" actId="2696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4"/>
          </pc:sldLayoutMkLst>
        </pc:sldLayoutChg>
        <pc:sldLayoutChg chg="delSp mod">
          <pc:chgData name="f.bpazos@alumnos.upm.es" userId="6f4fb5a8-902f-4ec8-a595-427ffbcc7281" providerId="ADAL" clId="{2B6207D6-517D-43B2-BD77-8E6F755DBD8E}" dt="2020-11-03T12:26:54.650" v="87" actId="478"/>
          <pc:sldLayoutMkLst>
            <pc:docMk/>
            <pc:sldMasterMk cId="0" sldId="2147483669"/>
            <pc:sldLayoutMk cId="0" sldId="2147483665"/>
          </pc:sldLayoutMkLst>
          <pc:spChg chg="del">
            <ac:chgData name="f.bpazos@alumnos.upm.es" userId="6f4fb5a8-902f-4ec8-a595-427ffbcc7281" providerId="ADAL" clId="{2B6207D6-517D-43B2-BD77-8E6F755DBD8E}" dt="2020-11-03T12:26:54.650" v="87" actId="478"/>
            <ac:spMkLst>
              <pc:docMk/>
              <pc:sldMasterMk cId="0" sldId="2147483669"/>
              <pc:sldLayoutMk cId="0" sldId="2147483665"/>
              <ac:spMk id="91" creationId="{00000000-0000-0000-0000-000000000000}"/>
            </ac:spMkLst>
          </pc:spChg>
        </pc:sldLayoutChg>
      </pc:sldMasterChg>
      <pc:sldMasterChg chg="del del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70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11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9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2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2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112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05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73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2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812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5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¿Cuál es nuestro problema?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Nos adentramos en A* (A* vs Dijkstra)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lo hemos atacado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hemos tomado g(n) y h(n)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Lenguaje y librerías usadas 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Ejemplo de funcionamiento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Futuras mejoras en caso de continuar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Agradecimientos especiales (Webgrafía)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86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4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672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0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0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3842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7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SOJ3ARN5F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thens_Metro" TargetMode="External"/><Relationship Id="rId5" Type="http://schemas.openxmlformats.org/officeDocument/2006/relationships/hyperlink" Target="https://www.metrolinemap.com/metro/athens/" TargetMode="External"/><Relationship Id="rId4" Type="http://schemas.openxmlformats.org/officeDocument/2006/relationships/hyperlink" Target="https://networkx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19999" y="1139150"/>
            <a:ext cx="518689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A* Algorithm &amp; Athenas 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4319102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“An approach to tourism in Athenas”</a:t>
            </a:r>
            <a:endParaRPr sz="20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" name="Google Shape;103;p24">
            <a:extLst>
              <a:ext uri="{FF2B5EF4-FFF2-40B4-BE49-F238E27FC236}">
                <a16:creationId xmlns:a16="http://schemas.microsoft.com/office/drawing/2014/main" id="{EDB06418-8C17-4291-890C-FAEBF6CA8D93}"/>
              </a:ext>
            </a:extLst>
          </p:cNvPr>
          <p:cNvSpPr txBox="1">
            <a:spLocks/>
          </p:cNvSpPr>
          <p:nvPr/>
        </p:nvSpPr>
        <p:spPr>
          <a:xfrm>
            <a:off x="829541" y="1008902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Grupo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mejor algoritmo de su categoría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 necesidad de informacion adicional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1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/>
                <a:r>
                  <a:rPr lang="en" dirty="0"/>
                  <a:t>Complejidad :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(|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|²)</m:t>
                    </m:r>
                  </m:oMath>
                </a14:m>
                <a:r>
                  <a:rPr lang="en" dirty="0"/>
                  <a:t> o</a:t>
                </a:r>
              </a:p>
              <a:p>
                <a:pPr marL="0" lvl="0" indent="0"/>
                <a:r>
                  <a:rPr lang="es-ES" i="1" dirty="0"/>
                  <a:t>O</a:t>
                </a:r>
                <a:r>
                  <a:rPr lang="es-ES" dirty="0"/>
                  <a:t>(|</a:t>
                </a:r>
                <a:r>
                  <a:rPr lang="es-ES" i="1" dirty="0"/>
                  <a:t>A</a:t>
                </a:r>
                <a:r>
                  <a:rPr lang="es-ES" dirty="0"/>
                  <a:t>| log |</a:t>
                </a:r>
                <a:r>
                  <a:rPr lang="es-ES" i="1" dirty="0"/>
                  <a:t>V</a:t>
                </a:r>
                <a:r>
                  <a:rPr lang="es-ES" dirty="0"/>
                  <a:t>|) </a:t>
                </a:r>
                <a:endParaRPr dirty="0"/>
              </a:p>
            </p:txBody>
          </p:sp>
        </mc:Choice>
        <mc:Fallback xmlns="">
          <p:sp>
            <p:nvSpPr>
              <p:cNvPr id="184" name="Google Shape;18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  <a:blipFill>
                <a:blip r:embed="rId3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Todos lo conocemos y lo hemos implementado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Rajdhani"/>
                <a:ea typeface="Rajdhani"/>
                <a:cs typeface="Rajdhani"/>
                <a:sym typeface="Rajdhani"/>
              </a:rPr>
              <a:t>Algoritmo de Dijkstra</a:t>
            </a:r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756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A*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the farthest planet from the Sun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Dependiente de la heuristica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Intenta simular como nosotros pensamos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Maze Solvers, videojuegos,…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43341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++ eficiente vs D</a:t>
            </a:r>
            <a:r>
              <a:rPr lang="es-ES" sz="1800" b="1" dirty="0" err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ijkstra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Complejidad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503454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Cercanía con el humano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33791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Ampliamente usado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14235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469977" y="2078523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A* = Dijkstra 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 h(n)=0</a:t>
            </a:r>
            <a:endParaRPr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96065" y="703836"/>
            <a:ext cx="482168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Implementación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Caja de herramientas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067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funciones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220239" y="254957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Great-</a:t>
            </a:r>
            <a:r>
              <a:rPr lang="es-ES" u="sng" dirty="0" err="1"/>
              <a:t>Circle</a:t>
            </a:r>
            <a:r>
              <a:rPr lang="es-ES" u="sng" dirty="0"/>
              <a:t> </a:t>
            </a:r>
            <a:r>
              <a:rPr lang="es-ES" u="sng" dirty="0" err="1"/>
              <a:t>Distance</a:t>
            </a:r>
            <a:endParaRPr lang="es-ES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aproximación matemática de la distancia real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3" name="Google Shape;1723;p43"/>
              <p:cNvSpPr txBox="1">
                <a:spLocks noGrp="1"/>
              </p:cNvSpPr>
              <p:nvPr>
                <p:ph type="subTitle" idx="4"/>
              </p:nvPr>
            </p:nvSpPr>
            <p:spPr>
              <a:xfrm flipH="1">
                <a:off x="979196" y="2510473"/>
                <a:ext cx="3178034" cy="116289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Distancia entre paradas reales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+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(Trasbordos =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𝑀𝑒𝑑𝑖𝑜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𝑉𝑒𝑙𝑜𝑐𝑖𝑑𝑎𝑑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𝑡𝑟𝑜</m:t>
                    </m:r>
                  </m:oMath>
                </a14:m>
                <a:r>
                  <a:rPr lang="es-ES" dirty="0"/>
                  <a:t>)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723" name="Google Shape;1723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 flipH="1">
                <a:off x="979196" y="2510473"/>
                <a:ext cx="3178034" cy="1162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220239" y="2104077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H(n)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212663" y="2064973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G(N)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5302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Libs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1808524685"/>
              </p:ext>
            </p:extLst>
          </p:nvPr>
        </p:nvGraphicFramePr>
        <p:xfrm>
          <a:off x="1177186" y="1737442"/>
          <a:ext cx="6789627" cy="2127539"/>
        </p:xfrm>
        <a:graphic>
          <a:graphicData uri="http://schemas.openxmlformats.org/drawingml/2006/table">
            <a:tbl>
              <a:tblPr>
                <a:noFill/>
                <a:tableStyleId>{9C34D9A8-A3E6-44E4-906E-82004AFB0250}</a:tableStyleId>
              </a:tblPr>
              <a:tblGrid>
                <a:gridCol w="196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6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600" b="1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600" b="1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6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NetworkX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Estructura de datos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700" u="sng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MatplotLib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Representacion visual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Queue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PriorityQueue de Python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52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>
          <a:blip r:embed="rId3"/>
          <a:srcRect l="19512" r="19512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 Time!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17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23A8BB-BAB4-4DE7-8774-84B7B5BD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66" y="0"/>
            <a:ext cx="6867467" cy="51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178100" y="701735"/>
            <a:ext cx="34257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Futuras</a:t>
            </a:r>
            <a:br>
              <a:rPr lang="es-ES" sz="5400" dirty="0"/>
            </a:br>
            <a:r>
              <a:rPr lang="es-ES" sz="5400" dirty="0"/>
              <a:t>Mejoras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6055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Nuestra visión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Mejoras centradas en el uso Turístico de la App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832908"/>
            <a:ext cx="2208600" cy="56562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 err="1"/>
              <a:t>Flask</a:t>
            </a:r>
            <a:r>
              <a:rPr lang="es-ES" sz="1400" dirty="0"/>
              <a:t>/Django Easy-2-Use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430033"/>
            <a:ext cx="2208600" cy="602894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Implementar bien los recorridos finales</a:t>
            </a:r>
            <a:endParaRPr sz="1400" dirty="0"/>
          </a:p>
        </p:txBody>
      </p:sp>
      <p:cxnSp>
        <p:nvCxnSpPr>
          <p:cNvPr id="636" name="Google Shape;636;p32"/>
          <p:cNvCxnSpPr>
            <a:cxnSpLocks/>
            <a:stCxn id="634" idx="1"/>
          </p:cNvCxnSpPr>
          <p:nvPr/>
        </p:nvCxnSpPr>
        <p:spPr>
          <a:xfrm rot="10800000" flipV="1">
            <a:off x="5172574" y="2115723"/>
            <a:ext cx="902400" cy="1262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cxnSpLocks/>
            <a:stCxn id="635" idx="1"/>
          </p:cNvCxnSpPr>
          <p:nvPr/>
        </p:nvCxnSpPr>
        <p:spPr>
          <a:xfrm rot="10800000">
            <a:off x="4590274" y="3202470"/>
            <a:ext cx="1484700" cy="5290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Focus en el Turista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54088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Implementación Web-App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Mejoras visuales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8" name="Google Shape;637;p32">
            <a:extLst>
              <a:ext uri="{FF2B5EF4-FFF2-40B4-BE49-F238E27FC236}">
                <a16:creationId xmlns:a16="http://schemas.microsoft.com/office/drawing/2014/main" id="{F2924FCB-A754-4038-9AC0-079ECDFD1C5F}"/>
              </a:ext>
            </a:extLst>
          </p:cNvPr>
          <p:cNvCxnSpPr>
            <a:cxnSpLocks/>
          </p:cNvCxnSpPr>
          <p:nvPr/>
        </p:nvCxnSpPr>
        <p:spPr>
          <a:xfrm flipV="1">
            <a:off x="3106851" y="3344440"/>
            <a:ext cx="1066127" cy="7262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6" name="Google Shape;639;p32">
            <a:extLst>
              <a:ext uri="{FF2B5EF4-FFF2-40B4-BE49-F238E27FC236}">
                <a16:creationId xmlns:a16="http://schemas.microsoft.com/office/drawing/2014/main" id="{377C74AF-EF91-4795-A2CF-0A8ACBC012BA}"/>
              </a:ext>
            </a:extLst>
          </p:cNvPr>
          <p:cNvSpPr txBox="1">
            <a:spLocks/>
          </p:cNvSpPr>
          <p:nvPr/>
        </p:nvSpPr>
        <p:spPr>
          <a:xfrm>
            <a:off x="822047" y="3392248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Selector de paradas</a:t>
            </a:r>
          </a:p>
        </p:txBody>
      </p:sp>
      <p:sp>
        <p:nvSpPr>
          <p:cNvPr id="247" name="Google Shape;633;p32">
            <a:extLst>
              <a:ext uri="{FF2B5EF4-FFF2-40B4-BE49-F238E27FC236}">
                <a16:creationId xmlns:a16="http://schemas.microsoft.com/office/drawing/2014/main" id="{CE7F08E6-5F12-4278-8F61-9BF4E2FD1B8A}"/>
              </a:ext>
            </a:extLst>
          </p:cNvPr>
          <p:cNvSpPr txBox="1">
            <a:spLocks/>
          </p:cNvSpPr>
          <p:nvPr/>
        </p:nvSpPr>
        <p:spPr>
          <a:xfrm>
            <a:off x="841777" y="3720011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Seleccionador de sitios que visitar</a:t>
            </a:r>
          </a:p>
        </p:txBody>
      </p:sp>
    </p:spTree>
    <p:extLst>
      <p:ext uri="{BB962C8B-B14F-4D97-AF65-F5344CB8AC3E}">
        <p14:creationId xmlns:p14="http://schemas.microsoft.com/office/powerpoint/2010/main" val="372719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/>
          <p:nvPr/>
        </p:nvSpPr>
        <p:spPr>
          <a:xfrm>
            <a:off x="5072170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Equipo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6024388" y="148612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915454" y="156367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979421" y="111817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862446" y="119789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726" name="Google Shape;1726;p43"/>
          <p:cNvGrpSpPr/>
          <p:nvPr/>
        </p:nvGrpSpPr>
        <p:grpSpPr>
          <a:xfrm>
            <a:off x="5304620" y="1350262"/>
            <a:ext cx="393699" cy="507621"/>
            <a:chOff x="6698441" y="2414530"/>
            <a:chExt cx="277644" cy="357984"/>
          </a:xfrm>
        </p:grpSpPr>
        <p:sp>
          <p:nvSpPr>
            <p:cNvPr id="1727" name="Google Shape;1727;p43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720;p43">
            <a:extLst>
              <a:ext uri="{FF2B5EF4-FFF2-40B4-BE49-F238E27FC236}">
                <a16:creationId xmlns:a16="http://schemas.microsoft.com/office/drawing/2014/main" id="{CFA8EB54-F817-4B2D-A916-0B8CF700F53D}"/>
              </a:ext>
            </a:extLst>
          </p:cNvPr>
          <p:cNvSpPr/>
          <p:nvPr/>
        </p:nvSpPr>
        <p:spPr>
          <a:xfrm>
            <a:off x="5072170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22;p43">
            <a:extLst>
              <a:ext uri="{FF2B5EF4-FFF2-40B4-BE49-F238E27FC236}">
                <a16:creationId xmlns:a16="http://schemas.microsoft.com/office/drawing/2014/main" id="{0359F0DB-78A6-4DD1-B794-96763DA066DA}"/>
              </a:ext>
            </a:extLst>
          </p:cNvPr>
          <p:cNvSpPr txBox="1">
            <a:spLocks/>
          </p:cNvSpPr>
          <p:nvPr/>
        </p:nvSpPr>
        <p:spPr>
          <a:xfrm flipH="1">
            <a:off x="6024388" y="257681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26" name="Google Shape;1723;p43">
            <a:extLst>
              <a:ext uri="{FF2B5EF4-FFF2-40B4-BE49-F238E27FC236}">
                <a16:creationId xmlns:a16="http://schemas.microsoft.com/office/drawing/2014/main" id="{CAA420D7-E526-4FAB-B822-DFBB16EE1CE5}"/>
              </a:ext>
            </a:extLst>
          </p:cNvPr>
          <p:cNvSpPr txBox="1">
            <a:spLocks/>
          </p:cNvSpPr>
          <p:nvPr/>
        </p:nvSpPr>
        <p:spPr>
          <a:xfrm flipH="1">
            <a:off x="1915454" y="2654362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27" name="Google Shape;1724;p43">
            <a:extLst>
              <a:ext uri="{FF2B5EF4-FFF2-40B4-BE49-F238E27FC236}">
                <a16:creationId xmlns:a16="http://schemas.microsoft.com/office/drawing/2014/main" id="{BD714276-9ED9-4239-91E1-771418A9E8CC}"/>
              </a:ext>
            </a:extLst>
          </p:cNvPr>
          <p:cNvSpPr txBox="1">
            <a:spLocks/>
          </p:cNvSpPr>
          <p:nvPr/>
        </p:nvSpPr>
        <p:spPr>
          <a:xfrm flipH="1">
            <a:off x="5979421" y="2208862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" name="Google Shape;1725;p43">
            <a:extLst>
              <a:ext uri="{FF2B5EF4-FFF2-40B4-BE49-F238E27FC236}">
                <a16:creationId xmlns:a16="http://schemas.microsoft.com/office/drawing/2014/main" id="{F9ED92DC-4656-4B4D-B6C6-A483389106AE}"/>
              </a:ext>
            </a:extLst>
          </p:cNvPr>
          <p:cNvSpPr txBox="1">
            <a:spLocks/>
          </p:cNvSpPr>
          <p:nvPr/>
        </p:nvSpPr>
        <p:spPr>
          <a:xfrm flipH="1">
            <a:off x="1862446" y="2288577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9" name="Google Shape;1726;p43">
            <a:extLst>
              <a:ext uri="{FF2B5EF4-FFF2-40B4-BE49-F238E27FC236}">
                <a16:creationId xmlns:a16="http://schemas.microsoft.com/office/drawing/2014/main" id="{367DE5B6-AC4E-46CB-B113-EE3C45330B22}"/>
              </a:ext>
            </a:extLst>
          </p:cNvPr>
          <p:cNvGrpSpPr/>
          <p:nvPr/>
        </p:nvGrpSpPr>
        <p:grpSpPr>
          <a:xfrm>
            <a:off x="5304620" y="2440949"/>
            <a:ext cx="393699" cy="507621"/>
            <a:chOff x="6698441" y="2414530"/>
            <a:chExt cx="277644" cy="357984"/>
          </a:xfrm>
        </p:grpSpPr>
        <p:sp>
          <p:nvSpPr>
            <p:cNvPr id="30" name="Google Shape;1727;p43">
              <a:extLst>
                <a:ext uri="{FF2B5EF4-FFF2-40B4-BE49-F238E27FC236}">
                  <a16:creationId xmlns:a16="http://schemas.microsoft.com/office/drawing/2014/main" id="{D5E31CF7-75B7-42BC-B1E9-225FE0B0117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8;p43">
              <a:extLst>
                <a:ext uri="{FF2B5EF4-FFF2-40B4-BE49-F238E27FC236}">
                  <a16:creationId xmlns:a16="http://schemas.microsoft.com/office/drawing/2014/main" id="{5119654C-7D85-4B99-B8F8-B80060CA622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9;p43">
              <a:extLst>
                <a:ext uri="{FF2B5EF4-FFF2-40B4-BE49-F238E27FC236}">
                  <a16:creationId xmlns:a16="http://schemas.microsoft.com/office/drawing/2014/main" id="{839B9879-E2FA-449A-A2AE-AD55033CFA2F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0;p43">
              <a:extLst>
                <a:ext uri="{FF2B5EF4-FFF2-40B4-BE49-F238E27FC236}">
                  <a16:creationId xmlns:a16="http://schemas.microsoft.com/office/drawing/2014/main" id="{A777EBE0-CD53-499C-A844-64C3B21051D1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1;p43">
              <a:extLst>
                <a:ext uri="{FF2B5EF4-FFF2-40B4-BE49-F238E27FC236}">
                  <a16:creationId xmlns:a16="http://schemas.microsoft.com/office/drawing/2014/main" id="{C8AF81BF-E0D4-4F20-8B42-F6A2972B62A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2;p43">
              <a:extLst>
                <a:ext uri="{FF2B5EF4-FFF2-40B4-BE49-F238E27FC236}">
                  <a16:creationId xmlns:a16="http://schemas.microsoft.com/office/drawing/2014/main" id="{68E5BEA3-9C8E-465C-830E-F3629DA19C0E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20;p43">
            <a:extLst>
              <a:ext uri="{FF2B5EF4-FFF2-40B4-BE49-F238E27FC236}">
                <a16:creationId xmlns:a16="http://schemas.microsoft.com/office/drawing/2014/main" id="{53729728-985D-4C12-AF8E-360A847E12C1}"/>
              </a:ext>
            </a:extLst>
          </p:cNvPr>
          <p:cNvSpPr/>
          <p:nvPr/>
        </p:nvSpPr>
        <p:spPr>
          <a:xfrm>
            <a:off x="5072170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22;p43">
            <a:extLst>
              <a:ext uri="{FF2B5EF4-FFF2-40B4-BE49-F238E27FC236}">
                <a16:creationId xmlns:a16="http://schemas.microsoft.com/office/drawing/2014/main" id="{88818C37-36A8-493C-9E76-1F7728D62302}"/>
              </a:ext>
            </a:extLst>
          </p:cNvPr>
          <p:cNvSpPr txBox="1">
            <a:spLocks/>
          </p:cNvSpPr>
          <p:nvPr/>
        </p:nvSpPr>
        <p:spPr>
          <a:xfrm flipH="1">
            <a:off x="6024388" y="3666576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46" name="Google Shape;1723;p43">
            <a:extLst>
              <a:ext uri="{FF2B5EF4-FFF2-40B4-BE49-F238E27FC236}">
                <a16:creationId xmlns:a16="http://schemas.microsoft.com/office/drawing/2014/main" id="{C63808D6-457C-4EF2-8E26-EE662D7DE807}"/>
              </a:ext>
            </a:extLst>
          </p:cNvPr>
          <p:cNvSpPr txBox="1">
            <a:spLocks/>
          </p:cNvSpPr>
          <p:nvPr/>
        </p:nvSpPr>
        <p:spPr>
          <a:xfrm flipH="1">
            <a:off x="1915454" y="374412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US"/>
              <a:t>You can replace the image on the screen with your own</a:t>
            </a:r>
            <a:endParaRPr lang="en-US" dirty="0"/>
          </a:p>
        </p:txBody>
      </p:sp>
      <p:sp>
        <p:nvSpPr>
          <p:cNvPr id="47" name="Google Shape;1724;p43">
            <a:extLst>
              <a:ext uri="{FF2B5EF4-FFF2-40B4-BE49-F238E27FC236}">
                <a16:creationId xmlns:a16="http://schemas.microsoft.com/office/drawing/2014/main" id="{FF4E5042-46CC-4EA9-82F4-204DF051D8F6}"/>
              </a:ext>
            </a:extLst>
          </p:cNvPr>
          <p:cNvSpPr txBox="1">
            <a:spLocks/>
          </p:cNvSpPr>
          <p:nvPr/>
        </p:nvSpPr>
        <p:spPr>
          <a:xfrm flipH="1">
            <a:off x="5979421" y="3298624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JAMES PATTERSON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" name="Google Shape;1725;p43">
            <a:extLst>
              <a:ext uri="{FF2B5EF4-FFF2-40B4-BE49-F238E27FC236}">
                <a16:creationId xmlns:a16="http://schemas.microsoft.com/office/drawing/2014/main" id="{6B6B8A2D-87F4-43C7-B022-AC9C4E9CD160}"/>
              </a:ext>
            </a:extLst>
          </p:cNvPr>
          <p:cNvSpPr txBox="1">
            <a:spLocks/>
          </p:cNvSpPr>
          <p:nvPr/>
        </p:nvSpPr>
        <p:spPr>
          <a:xfrm flipH="1">
            <a:off x="1862446" y="3378339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>
                <a:latin typeface="Rajdhani"/>
                <a:ea typeface="Rajdhani"/>
                <a:cs typeface="Rajdhani"/>
                <a:sym typeface="Rajdhani"/>
              </a:rPr>
              <a:t>JENNA DOE</a:t>
            </a:r>
            <a:endParaRPr lang="es-ES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9" name="Google Shape;1726;p43">
            <a:extLst>
              <a:ext uri="{FF2B5EF4-FFF2-40B4-BE49-F238E27FC236}">
                <a16:creationId xmlns:a16="http://schemas.microsoft.com/office/drawing/2014/main" id="{521E547B-442C-4AAA-903B-3CCE7F1264A7}"/>
              </a:ext>
            </a:extLst>
          </p:cNvPr>
          <p:cNvGrpSpPr/>
          <p:nvPr/>
        </p:nvGrpSpPr>
        <p:grpSpPr>
          <a:xfrm>
            <a:off x="5304620" y="3530711"/>
            <a:ext cx="393699" cy="507621"/>
            <a:chOff x="6698441" y="2414530"/>
            <a:chExt cx="277644" cy="357984"/>
          </a:xfrm>
        </p:grpSpPr>
        <p:sp>
          <p:nvSpPr>
            <p:cNvPr id="50" name="Google Shape;1727;p43">
              <a:extLst>
                <a:ext uri="{FF2B5EF4-FFF2-40B4-BE49-F238E27FC236}">
                  <a16:creationId xmlns:a16="http://schemas.microsoft.com/office/drawing/2014/main" id="{A540E505-69F2-4AE3-BA08-3BFADFADC7E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28;p43">
              <a:extLst>
                <a:ext uri="{FF2B5EF4-FFF2-40B4-BE49-F238E27FC236}">
                  <a16:creationId xmlns:a16="http://schemas.microsoft.com/office/drawing/2014/main" id="{DCD77437-1AB5-4F23-98A4-CEF7E5B4225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29;p43">
              <a:extLst>
                <a:ext uri="{FF2B5EF4-FFF2-40B4-BE49-F238E27FC236}">
                  <a16:creationId xmlns:a16="http://schemas.microsoft.com/office/drawing/2014/main" id="{20760084-4BDD-4E3B-8D7E-779AEFB3B49E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30;p43">
              <a:extLst>
                <a:ext uri="{FF2B5EF4-FFF2-40B4-BE49-F238E27FC236}">
                  <a16:creationId xmlns:a16="http://schemas.microsoft.com/office/drawing/2014/main" id="{CD28E650-6E7D-47F0-8264-D18D1EF823FB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31;p43">
              <a:extLst>
                <a:ext uri="{FF2B5EF4-FFF2-40B4-BE49-F238E27FC236}">
                  <a16:creationId xmlns:a16="http://schemas.microsoft.com/office/drawing/2014/main" id="{E38D77A1-50D0-4102-BF6D-51FB21A97CD5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32;p43">
              <a:extLst>
                <a:ext uri="{FF2B5EF4-FFF2-40B4-BE49-F238E27FC236}">
                  <a16:creationId xmlns:a16="http://schemas.microsoft.com/office/drawing/2014/main" id="{6E9E1779-5959-4E79-8130-8B12D5E627CD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720;p43">
            <a:extLst>
              <a:ext uri="{FF2B5EF4-FFF2-40B4-BE49-F238E27FC236}">
                <a16:creationId xmlns:a16="http://schemas.microsoft.com/office/drawing/2014/main" id="{A6316B61-DF77-4514-B503-9549F2EC5432}"/>
              </a:ext>
            </a:extLst>
          </p:cNvPr>
          <p:cNvSpPr/>
          <p:nvPr/>
        </p:nvSpPr>
        <p:spPr>
          <a:xfrm>
            <a:off x="834046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1726;p43">
            <a:extLst>
              <a:ext uri="{FF2B5EF4-FFF2-40B4-BE49-F238E27FC236}">
                <a16:creationId xmlns:a16="http://schemas.microsoft.com/office/drawing/2014/main" id="{D80C38D3-3164-4058-96CB-687CE074CE0E}"/>
              </a:ext>
            </a:extLst>
          </p:cNvPr>
          <p:cNvGrpSpPr/>
          <p:nvPr/>
        </p:nvGrpSpPr>
        <p:grpSpPr>
          <a:xfrm>
            <a:off x="1066496" y="1350262"/>
            <a:ext cx="393699" cy="507621"/>
            <a:chOff x="6698441" y="2414530"/>
            <a:chExt cx="277644" cy="357984"/>
          </a:xfrm>
        </p:grpSpPr>
        <p:sp>
          <p:nvSpPr>
            <p:cNvPr id="65" name="Google Shape;1727;p43">
              <a:extLst>
                <a:ext uri="{FF2B5EF4-FFF2-40B4-BE49-F238E27FC236}">
                  <a16:creationId xmlns:a16="http://schemas.microsoft.com/office/drawing/2014/main" id="{6F929045-0155-4147-A197-974CD68CB8F8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28;p43">
              <a:extLst>
                <a:ext uri="{FF2B5EF4-FFF2-40B4-BE49-F238E27FC236}">
                  <a16:creationId xmlns:a16="http://schemas.microsoft.com/office/drawing/2014/main" id="{AD4C6276-13BE-46C5-90C7-C5213401FA7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29;p43">
              <a:extLst>
                <a:ext uri="{FF2B5EF4-FFF2-40B4-BE49-F238E27FC236}">
                  <a16:creationId xmlns:a16="http://schemas.microsoft.com/office/drawing/2014/main" id="{7CEF5EF1-F9EE-4571-8BD5-EBF46AC17814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30;p43">
              <a:extLst>
                <a:ext uri="{FF2B5EF4-FFF2-40B4-BE49-F238E27FC236}">
                  <a16:creationId xmlns:a16="http://schemas.microsoft.com/office/drawing/2014/main" id="{AEAA0FE4-AADE-4A05-BA09-36F48C1D8D28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31;p43">
              <a:extLst>
                <a:ext uri="{FF2B5EF4-FFF2-40B4-BE49-F238E27FC236}">
                  <a16:creationId xmlns:a16="http://schemas.microsoft.com/office/drawing/2014/main" id="{D9B45F84-6C46-4945-B374-55B7D4D2F73F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32;p43">
              <a:extLst>
                <a:ext uri="{FF2B5EF4-FFF2-40B4-BE49-F238E27FC236}">
                  <a16:creationId xmlns:a16="http://schemas.microsoft.com/office/drawing/2014/main" id="{DF56FE3A-13F3-4665-9FDA-01C8E9CE8DE3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720;p43">
            <a:extLst>
              <a:ext uri="{FF2B5EF4-FFF2-40B4-BE49-F238E27FC236}">
                <a16:creationId xmlns:a16="http://schemas.microsoft.com/office/drawing/2014/main" id="{01128DD3-8AC4-4B51-95A9-8F39302B4A34}"/>
              </a:ext>
            </a:extLst>
          </p:cNvPr>
          <p:cNvSpPr/>
          <p:nvPr/>
        </p:nvSpPr>
        <p:spPr>
          <a:xfrm>
            <a:off x="834046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1726;p43">
            <a:extLst>
              <a:ext uri="{FF2B5EF4-FFF2-40B4-BE49-F238E27FC236}">
                <a16:creationId xmlns:a16="http://schemas.microsoft.com/office/drawing/2014/main" id="{1257A75D-BC5F-469F-9BD4-4658BB66B7C1}"/>
              </a:ext>
            </a:extLst>
          </p:cNvPr>
          <p:cNvGrpSpPr/>
          <p:nvPr/>
        </p:nvGrpSpPr>
        <p:grpSpPr>
          <a:xfrm>
            <a:off x="1066496" y="2440949"/>
            <a:ext cx="393699" cy="507621"/>
            <a:chOff x="6698441" y="2414530"/>
            <a:chExt cx="277644" cy="357984"/>
          </a:xfrm>
        </p:grpSpPr>
        <p:sp>
          <p:nvSpPr>
            <p:cNvPr id="73" name="Google Shape;1727;p43">
              <a:extLst>
                <a:ext uri="{FF2B5EF4-FFF2-40B4-BE49-F238E27FC236}">
                  <a16:creationId xmlns:a16="http://schemas.microsoft.com/office/drawing/2014/main" id="{04F389DD-088B-44FC-90A1-9483E8ED4E2E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8;p43">
              <a:extLst>
                <a:ext uri="{FF2B5EF4-FFF2-40B4-BE49-F238E27FC236}">
                  <a16:creationId xmlns:a16="http://schemas.microsoft.com/office/drawing/2014/main" id="{74529EAC-3C90-4760-8A49-657E0263C556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9;p43">
              <a:extLst>
                <a:ext uri="{FF2B5EF4-FFF2-40B4-BE49-F238E27FC236}">
                  <a16:creationId xmlns:a16="http://schemas.microsoft.com/office/drawing/2014/main" id="{7C76547C-41D1-4554-886F-A4AA320637F3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30;p43">
              <a:extLst>
                <a:ext uri="{FF2B5EF4-FFF2-40B4-BE49-F238E27FC236}">
                  <a16:creationId xmlns:a16="http://schemas.microsoft.com/office/drawing/2014/main" id="{1BDFF6C9-E365-4BB9-B887-0D7BC34EAFDF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31;p43">
              <a:extLst>
                <a:ext uri="{FF2B5EF4-FFF2-40B4-BE49-F238E27FC236}">
                  <a16:creationId xmlns:a16="http://schemas.microsoft.com/office/drawing/2014/main" id="{A474C731-8B94-43FF-8C43-75D3190A61E4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2;p43">
              <a:extLst>
                <a:ext uri="{FF2B5EF4-FFF2-40B4-BE49-F238E27FC236}">
                  <a16:creationId xmlns:a16="http://schemas.microsoft.com/office/drawing/2014/main" id="{16A9B89A-32B8-4021-87E4-69D5B316C9B2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720;p43">
            <a:extLst>
              <a:ext uri="{FF2B5EF4-FFF2-40B4-BE49-F238E27FC236}">
                <a16:creationId xmlns:a16="http://schemas.microsoft.com/office/drawing/2014/main" id="{56AC401C-67BC-4164-AB83-2D06DF9123AB}"/>
              </a:ext>
            </a:extLst>
          </p:cNvPr>
          <p:cNvSpPr/>
          <p:nvPr/>
        </p:nvSpPr>
        <p:spPr>
          <a:xfrm>
            <a:off x="834046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726;p43">
            <a:extLst>
              <a:ext uri="{FF2B5EF4-FFF2-40B4-BE49-F238E27FC236}">
                <a16:creationId xmlns:a16="http://schemas.microsoft.com/office/drawing/2014/main" id="{54F97822-B8CF-409C-A4ED-23FAE969C8FC}"/>
              </a:ext>
            </a:extLst>
          </p:cNvPr>
          <p:cNvGrpSpPr/>
          <p:nvPr/>
        </p:nvGrpSpPr>
        <p:grpSpPr>
          <a:xfrm>
            <a:off x="1066496" y="3530711"/>
            <a:ext cx="393699" cy="507621"/>
            <a:chOff x="6698441" y="2414530"/>
            <a:chExt cx="277644" cy="357984"/>
          </a:xfrm>
        </p:grpSpPr>
        <p:sp>
          <p:nvSpPr>
            <p:cNvPr id="81" name="Google Shape;1727;p43">
              <a:extLst>
                <a:ext uri="{FF2B5EF4-FFF2-40B4-BE49-F238E27FC236}">
                  <a16:creationId xmlns:a16="http://schemas.microsoft.com/office/drawing/2014/main" id="{AD4054C1-8640-426A-BD64-905E3B943F4D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28;p43">
              <a:extLst>
                <a:ext uri="{FF2B5EF4-FFF2-40B4-BE49-F238E27FC236}">
                  <a16:creationId xmlns:a16="http://schemas.microsoft.com/office/drawing/2014/main" id="{E15099D9-743D-455D-9944-9F90F9141D9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29;p43">
              <a:extLst>
                <a:ext uri="{FF2B5EF4-FFF2-40B4-BE49-F238E27FC236}">
                  <a16:creationId xmlns:a16="http://schemas.microsoft.com/office/drawing/2014/main" id="{EF2EB181-F342-456C-AC28-0C94894B53D1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0;p43">
              <a:extLst>
                <a:ext uri="{FF2B5EF4-FFF2-40B4-BE49-F238E27FC236}">
                  <a16:creationId xmlns:a16="http://schemas.microsoft.com/office/drawing/2014/main" id="{2A30F201-A261-4D8D-9CBE-5764EDA2B9FA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1;p43">
              <a:extLst>
                <a:ext uri="{FF2B5EF4-FFF2-40B4-BE49-F238E27FC236}">
                  <a16:creationId xmlns:a16="http://schemas.microsoft.com/office/drawing/2014/main" id="{550F0383-C3A4-4BA0-B2DF-03843114E17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2;p43">
              <a:extLst>
                <a:ext uri="{FF2B5EF4-FFF2-40B4-BE49-F238E27FC236}">
                  <a16:creationId xmlns:a16="http://schemas.microsoft.com/office/drawing/2014/main" id="{180F00AE-2676-461A-85C4-6F970066E67C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609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99;p48">
            <a:extLst>
              <a:ext uri="{FF2B5EF4-FFF2-40B4-BE49-F238E27FC236}">
                <a16:creationId xmlns:a16="http://schemas.microsoft.com/office/drawing/2014/main" id="{9BA5E83A-98E8-4FD4-92D2-FEDF69FEF9A1}"/>
              </a:ext>
            </a:extLst>
          </p:cNvPr>
          <p:cNvSpPr txBox="1">
            <a:spLocks/>
          </p:cNvSpPr>
          <p:nvPr/>
        </p:nvSpPr>
        <p:spPr>
          <a:xfrm>
            <a:off x="720000" y="1515081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/>
            <a:r>
              <a:rPr lang="es-ES" b="1" dirty="0">
                <a:solidFill>
                  <a:srgbClr val="EFEFEF"/>
                </a:solidFill>
                <a:latin typeface="Rajdhani"/>
                <a:ea typeface="Rajdhani"/>
                <a:cs typeface="Rajdhani"/>
                <a:sym typeface="Rajdhani"/>
              </a:rPr>
              <a:t>Fuentes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Explicación para entenderlo todo: </a:t>
            </a:r>
            <a:r>
              <a:rPr lang="es-ES" dirty="0">
                <a:solidFill>
                  <a:srgbClr val="EFEFEF"/>
                </a:solidFill>
                <a:hlinkClick r:id="rId3"/>
              </a:rPr>
              <a:t>https://youtu.be/eSOJ3ARN5FM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Documentación </a:t>
            </a:r>
            <a:r>
              <a:rPr lang="es-ES" dirty="0" err="1">
                <a:solidFill>
                  <a:srgbClr val="EFEFEF"/>
                </a:solidFill>
              </a:rPr>
              <a:t>NetworkX</a:t>
            </a:r>
            <a:r>
              <a:rPr lang="es-ES" dirty="0">
                <a:solidFill>
                  <a:srgbClr val="EFEFEF"/>
                </a:solidFill>
              </a:rPr>
              <a:t>: </a:t>
            </a:r>
            <a:r>
              <a:rPr lang="es-ES" dirty="0">
                <a:solidFill>
                  <a:srgbClr val="EFEFEF"/>
                </a:solidFill>
                <a:hlinkClick r:id="rId4"/>
              </a:rPr>
              <a:t>https://networkx.org/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Distancias y paradas nuevas: </a:t>
            </a:r>
            <a:r>
              <a:rPr lang="es-ES" dirty="0">
                <a:solidFill>
                  <a:srgbClr val="EFEFEF"/>
                </a:solidFill>
                <a:hlinkClick r:id="rId5"/>
              </a:rPr>
              <a:t>https://www.metrolinemap.com/metro/athens/</a:t>
            </a:r>
            <a:endParaRPr lang="es-ES" dirty="0">
              <a:solidFill>
                <a:srgbClr val="EFEFEF"/>
              </a:solidFill>
            </a:endParaRP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Tiempo entre paradas, velocidades </a:t>
            </a:r>
            <a:r>
              <a:rPr lang="es-ES" dirty="0">
                <a:solidFill>
                  <a:srgbClr val="EFEFEF"/>
                </a:solidFill>
                <a:hlinkClick r:id="rId6"/>
              </a:rPr>
              <a:t>https://en.wikipedia.org/wiki/Athens_Metro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</p:txBody>
      </p:sp>
      <p:sp>
        <p:nvSpPr>
          <p:cNvPr id="9" name="Google Shape;1800;p48">
            <a:extLst>
              <a:ext uri="{FF2B5EF4-FFF2-40B4-BE49-F238E27FC236}">
                <a16:creationId xmlns:a16="http://schemas.microsoft.com/office/drawing/2014/main" id="{64771497-A341-46D1-BB32-B1FB883886F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/>
              <a:t>Recursos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479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000" y="1486279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800" y="2865979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77757" y="738456"/>
            <a:ext cx="253718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Problema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77757" y="106540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Planteamiento de nuestro Problema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926393" y="741094"/>
            <a:ext cx="29879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Paseo en A*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926394" y="106806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A* ¿Qué es eso?¿Como funciona?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032187" y="2085116"/>
            <a:ext cx="197322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Aproximacion al Problema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025095" y="248994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Hora de implementar la solucion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66620" y="21639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Mejoras Futuras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566620" y="249088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¿De tener mas tiempo?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216120" y="244984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70382" y="101618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0045" y="246946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129819" y="100504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1892321" y="235496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806095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46320" y="23552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46583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19;p26">
            <a:extLst>
              <a:ext uri="{FF2B5EF4-FFF2-40B4-BE49-F238E27FC236}">
                <a16:creationId xmlns:a16="http://schemas.microsoft.com/office/drawing/2014/main" id="{E28AD66A-89B9-4F07-93E6-13F040546F15}"/>
              </a:ext>
            </a:extLst>
          </p:cNvPr>
          <p:cNvSpPr txBox="1">
            <a:spLocks/>
          </p:cNvSpPr>
          <p:nvPr/>
        </p:nvSpPr>
        <p:spPr>
          <a:xfrm>
            <a:off x="3720507" y="378235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Webgrafía</a:t>
            </a:r>
          </a:p>
        </p:txBody>
      </p:sp>
      <p:sp>
        <p:nvSpPr>
          <p:cNvPr id="19" name="Google Shape;120;p26">
            <a:extLst>
              <a:ext uri="{FF2B5EF4-FFF2-40B4-BE49-F238E27FC236}">
                <a16:creationId xmlns:a16="http://schemas.microsoft.com/office/drawing/2014/main" id="{E9CCE407-4432-4D94-B59F-16050213EEE2}"/>
              </a:ext>
            </a:extLst>
          </p:cNvPr>
          <p:cNvSpPr txBox="1">
            <a:spLocks/>
          </p:cNvSpPr>
          <p:nvPr/>
        </p:nvSpPr>
        <p:spPr>
          <a:xfrm>
            <a:off x="3720506" y="4109306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 err="1"/>
              <a:t>Damos</a:t>
            </a:r>
            <a:r>
              <a:rPr lang="en-US" dirty="0"/>
              <a:t> las gracias a lo que </a:t>
            </a:r>
            <a:r>
              <a:rPr lang="en-US" dirty="0" err="1"/>
              <a:t>nos</a:t>
            </a:r>
            <a:r>
              <a:rPr lang="en-US" dirty="0"/>
              <a:t> ha </a:t>
            </a:r>
            <a:r>
              <a:rPr lang="en-US" dirty="0" err="1"/>
              <a:t>ayudado</a:t>
            </a:r>
            <a:endParaRPr lang="en-US" dirty="0"/>
          </a:p>
        </p:txBody>
      </p:sp>
      <p:sp>
        <p:nvSpPr>
          <p:cNvPr id="22" name="Google Shape;123;p26">
            <a:extLst>
              <a:ext uri="{FF2B5EF4-FFF2-40B4-BE49-F238E27FC236}">
                <a16:creationId xmlns:a16="http://schemas.microsoft.com/office/drawing/2014/main" id="{5C9A9594-94FB-43A4-AC02-C4AA8C5E4105}"/>
              </a:ext>
            </a:extLst>
          </p:cNvPr>
          <p:cNvSpPr txBox="1">
            <a:spLocks/>
          </p:cNvSpPr>
          <p:nvPr/>
        </p:nvSpPr>
        <p:spPr>
          <a:xfrm>
            <a:off x="2911531" y="4069206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4" name="Google Shape;127;p26">
            <a:extLst>
              <a:ext uri="{FF2B5EF4-FFF2-40B4-BE49-F238E27FC236}">
                <a16:creationId xmlns:a16="http://schemas.microsoft.com/office/drawing/2014/main" id="{A90A5A82-EF05-4A11-A176-FD859D230503}"/>
              </a:ext>
            </a:extLst>
          </p:cNvPr>
          <p:cNvCxnSpPr/>
          <p:nvPr/>
        </p:nvCxnSpPr>
        <p:spPr>
          <a:xfrm>
            <a:off x="3587732" y="39743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150620" y="824340"/>
            <a:ext cx="6842760" cy="259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“A.I. is likely to be either the best or worst thing to happen to humanity “</a:t>
            </a:r>
            <a:endParaRPr sz="4400" dirty="0"/>
          </a:p>
        </p:txBody>
      </p:sp>
      <p:sp>
        <p:nvSpPr>
          <p:cNvPr id="3" name="Google Shape;748;p37">
            <a:extLst>
              <a:ext uri="{FF2B5EF4-FFF2-40B4-BE49-F238E27FC236}">
                <a16:creationId xmlns:a16="http://schemas.microsoft.com/office/drawing/2014/main" id="{05C95D6A-A31A-410D-A2F8-23D3910E827D}"/>
              </a:ext>
            </a:extLst>
          </p:cNvPr>
          <p:cNvSpPr txBox="1">
            <a:spLocks/>
          </p:cNvSpPr>
          <p:nvPr/>
        </p:nvSpPr>
        <p:spPr>
          <a:xfrm>
            <a:off x="1150620" y="3163301"/>
            <a:ext cx="467868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4400" dirty="0"/>
              <a:t>-Stephen Hawking</a:t>
            </a:r>
          </a:p>
        </p:txBody>
      </p:sp>
    </p:spTree>
    <p:extLst>
      <p:ext uri="{BB962C8B-B14F-4D97-AF65-F5344CB8AC3E}">
        <p14:creationId xmlns:p14="http://schemas.microsoft.com/office/powerpoint/2010/main" val="175468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Nuestro Problema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breve descripcion del problema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438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668945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Problema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43FD7C6C-2303-4210-BABC-CD3D8AF2337F}"/>
              </a:ext>
            </a:extLst>
          </p:cNvPr>
          <p:cNvGrpSpPr/>
          <p:nvPr/>
        </p:nvGrpSpPr>
        <p:grpSpPr>
          <a:xfrm>
            <a:off x="0" y="400542"/>
            <a:ext cx="6099318" cy="4342415"/>
            <a:chOff x="-236483" y="149772"/>
            <a:chExt cx="6798242" cy="484001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545D7A0-4F84-4B35-A827-B4B02E800FAB}"/>
                </a:ext>
              </a:extLst>
            </p:cNvPr>
            <p:cNvSpPr/>
            <p:nvPr/>
          </p:nvSpPr>
          <p:spPr>
            <a:xfrm>
              <a:off x="-236483" y="149772"/>
              <a:ext cx="6766711" cy="48400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97E4D3E-4F25-42B6-A321-1EAD67EBE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8977" y="170962"/>
              <a:ext cx="6760736" cy="480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4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Objetivos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Hallar camino mas corto entre dos estaciones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Implementacion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Disntacia entre paradas, funcion heuristica y nuevas estaciones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Python!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530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</a:t>
            </a:r>
            <a:br>
              <a:rPr lang="es-ES" dirty="0"/>
            </a:br>
            <a:r>
              <a:rPr lang="es-ES" dirty="0"/>
              <a:t> paseo por A*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85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Competencia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072170" y="2776142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A*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de </a:t>
            </a:r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Dijkstra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Google Shape;1793;p47">
            <a:extLst>
              <a:ext uri="{FF2B5EF4-FFF2-40B4-BE49-F238E27FC236}">
                <a16:creationId xmlns:a16="http://schemas.microsoft.com/office/drawing/2014/main" id="{5D042957-818C-4261-B983-C2F9278C0B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0" y="1207864"/>
            <a:ext cx="2505875" cy="144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617F23D5-9BAD-456D-889C-F68789B182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1150" y="898634"/>
            <a:ext cx="1655786" cy="1885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7318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559</Words>
  <Application>Microsoft Office PowerPoint</Application>
  <PresentationFormat>Presentación en pantalla (16:9)</PresentationFormat>
  <Paragraphs>122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Rajdhani</vt:lpstr>
      <vt:lpstr>Arial</vt:lpstr>
      <vt:lpstr>Anton</vt:lpstr>
      <vt:lpstr>Cambria Math</vt:lpstr>
      <vt:lpstr>Fira Sans Condensed Light</vt:lpstr>
      <vt:lpstr>Advent Pro Light</vt:lpstr>
      <vt:lpstr>Josefin Slab</vt:lpstr>
      <vt:lpstr>Ai Tech Agency by Slidesgo</vt:lpstr>
      <vt:lpstr>A* Algorithm &amp; Athenas </vt:lpstr>
      <vt:lpstr>El Equipo</vt:lpstr>
      <vt:lpstr>Nuestro Problema</vt:lpstr>
      <vt:lpstr>“A.I. is likely to be either the best or worst thing to happen to humanity “</vt:lpstr>
      <vt:lpstr>Nuestro Problema</vt:lpstr>
      <vt:lpstr>El Problema</vt:lpstr>
      <vt:lpstr>Objetivos</vt:lpstr>
      <vt:lpstr>Un  paseo por A*</vt:lpstr>
      <vt:lpstr>Competencia</vt:lpstr>
      <vt:lpstr>Algoritmo de Dijkstra</vt:lpstr>
      <vt:lpstr>Algoritmo A*</vt:lpstr>
      <vt:lpstr>A* = Dijkstra </vt:lpstr>
      <vt:lpstr>Implementación</vt:lpstr>
      <vt:lpstr>Las funciones</vt:lpstr>
      <vt:lpstr>Python Libs</vt:lpstr>
      <vt:lpstr>Show Time!</vt:lpstr>
      <vt:lpstr>Presentación de PowerPoint</vt:lpstr>
      <vt:lpstr>Futuras Mejoras</vt:lpstr>
      <vt:lpstr>Nuestra visión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Algorithm &amp; Athenas </dc:title>
  <cp:lastModifiedBy>Fernando Bellido</cp:lastModifiedBy>
  <cp:revision>6</cp:revision>
  <dcterms:modified xsi:type="dcterms:W3CDTF">2020-11-20T10:34:59Z</dcterms:modified>
</cp:coreProperties>
</file>